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3.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4.xml" ContentType="application/vnd.openxmlformats-officedocument.theme+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theme/theme5.xml" ContentType="application/vnd.openxmlformats-officedocument.theme+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theme/theme6.xml" ContentType="application/vnd.openxmlformats-officedocument.theme+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theme/theme7.xml" ContentType="application/vnd.openxmlformats-officedocument.theme+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theme/theme8.xml" ContentType="application/vnd.openxmlformats-officedocument.theme+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theme/theme9.xml" ContentType="application/vnd.openxmlformats-officedocument.theme+xml"/>
  <Override PartName="/ppt/theme/themeOverride1.xml" ContentType="application/vnd.openxmlformats-officedocument.themeOverride+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002" r:id="rId4"/>
    <p:sldMasterId id="2147484072" r:id="rId5"/>
    <p:sldMasterId id="2147484093" r:id="rId6"/>
    <p:sldMasterId id="2147484116" r:id="rId7"/>
    <p:sldMasterId id="2147484148" r:id="rId8"/>
    <p:sldMasterId id="2147484175" r:id="rId9"/>
    <p:sldMasterId id="2147484185" r:id="rId10"/>
    <p:sldMasterId id="2147484212" r:id="rId11"/>
    <p:sldMasterId id="2147484233" r:id="rId12"/>
  </p:sldMasterIdLst>
  <p:notesMasterIdLst>
    <p:notesMasterId r:id="rId25"/>
  </p:notesMasterIdLst>
  <p:handoutMasterIdLst>
    <p:handoutMasterId r:id="rId26"/>
  </p:handoutMasterIdLst>
  <p:sldIdLst>
    <p:sldId id="391" r:id="rId13"/>
    <p:sldId id="394" r:id="rId14"/>
    <p:sldId id="393" r:id="rId15"/>
    <p:sldId id="392" r:id="rId16"/>
    <p:sldId id="395" r:id="rId17"/>
    <p:sldId id="396" r:id="rId18"/>
    <p:sldId id="397" r:id="rId19"/>
    <p:sldId id="398" r:id="rId20"/>
    <p:sldId id="399" r:id="rId21"/>
    <p:sldId id="400" r:id="rId22"/>
    <p:sldId id="390" r:id="rId23"/>
    <p:sldId id="401" r:id="rId24"/>
  </p:sldIdLst>
  <p:sldSz cx="12188825" cy="7315200"/>
  <p:notesSz cx="6858000" cy="9144000"/>
  <p:defaultTextStyle>
    <a:defPPr>
      <a:defRPr lang="en-US"/>
    </a:defPPr>
    <a:lvl1pPr marL="0" algn="l" defTabSz="1088105" rtl="0" eaLnBrk="1" latinLnBrk="0" hangingPunct="1">
      <a:defRPr sz="2200" kern="1200">
        <a:solidFill>
          <a:schemeClr val="tx1"/>
        </a:solidFill>
        <a:latin typeface="+mn-lt"/>
        <a:ea typeface="+mn-ea"/>
        <a:cs typeface="+mn-cs"/>
      </a:defRPr>
    </a:lvl1pPr>
    <a:lvl2pPr marL="544053" algn="l" defTabSz="1088105" rtl="0" eaLnBrk="1" latinLnBrk="0" hangingPunct="1">
      <a:defRPr sz="2200" kern="1200">
        <a:solidFill>
          <a:schemeClr val="tx1"/>
        </a:solidFill>
        <a:latin typeface="+mn-lt"/>
        <a:ea typeface="+mn-ea"/>
        <a:cs typeface="+mn-cs"/>
      </a:defRPr>
    </a:lvl2pPr>
    <a:lvl3pPr marL="1088105" algn="l" defTabSz="1088105" rtl="0" eaLnBrk="1" latinLnBrk="0" hangingPunct="1">
      <a:defRPr sz="2200" kern="1200">
        <a:solidFill>
          <a:schemeClr val="tx1"/>
        </a:solidFill>
        <a:latin typeface="+mn-lt"/>
        <a:ea typeface="+mn-ea"/>
        <a:cs typeface="+mn-cs"/>
      </a:defRPr>
    </a:lvl3pPr>
    <a:lvl4pPr marL="1632159" algn="l" defTabSz="1088105" rtl="0" eaLnBrk="1" latinLnBrk="0" hangingPunct="1">
      <a:defRPr sz="2200" kern="1200">
        <a:solidFill>
          <a:schemeClr val="tx1"/>
        </a:solidFill>
        <a:latin typeface="+mn-lt"/>
        <a:ea typeface="+mn-ea"/>
        <a:cs typeface="+mn-cs"/>
      </a:defRPr>
    </a:lvl4pPr>
    <a:lvl5pPr marL="2176211" algn="l" defTabSz="1088105" rtl="0" eaLnBrk="1" latinLnBrk="0" hangingPunct="1">
      <a:defRPr sz="2200" kern="1200">
        <a:solidFill>
          <a:schemeClr val="tx1"/>
        </a:solidFill>
        <a:latin typeface="+mn-lt"/>
        <a:ea typeface="+mn-ea"/>
        <a:cs typeface="+mn-cs"/>
      </a:defRPr>
    </a:lvl5pPr>
    <a:lvl6pPr marL="2720264" algn="l" defTabSz="1088105" rtl="0" eaLnBrk="1" latinLnBrk="0" hangingPunct="1">
      <a:defRPr sz="2200" kern="1200">
        <a:solidFill>
          <a:schemeClr val="tx1"/>
        </a:solidFill>
        <a:latin typeface="+mn-lt"/>
        <a:ea typeface="+mn-ea"/>
        <a:cs typeface="+mn-cs"/>
      </a:defRPr>
    </a:lvl6pPr>
    <a:lvl7pPr marL="3264316" algn="l" defTabSz="1088105" rtl="0" eaLnBrk="1" latinLnBrk="0" hangingPunct="1">
      <a:defRPr sz="2200" kern="1200">
        <a:solidFill>
          <a:schemeClr val="tx1"/>
        </a:solidFill>
        <a:latin typeface="+mn-lt"/>
        <a:ea typeface="+mn-ea"/>
        <a:cs typeface="+mn-cs"/>
      </a:defRPr>
    </a:lvl7pPr>
    <a:lvl8pPr marL="3808369" algn="l" defTabSz="1088105" rtl="0" eaLnBrk="1" latinLnBrk="0" hangingPunct="1">
      <a:defRPr sz="2200" kern="1200">
        <a:solidFill>
          <a:schemeClr val="tx1"/>
        </a:solidFill>
        <a:latin typeface="+mn-lt"/>
        <a:ea typeface="+mn-ea"/>
        <a:cs typeface="+mn-cs"/>
      </a:defRPr>
    </a:lvl8pPr>
    <a:lvl9pPr marL="4352422" algn="l" defTabSz="1088105" rtl="0" eaLnBrk="1" latinLnBrk="0" hangingPunct="1">
      <a:defRPr sz="22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39">
          <p15:clr>
            <a:srgbClr val="A4A3A4"/>
          </p15:clr>
        </p15:guide>
        <p15:guide id="3" pos="95">
          <p15:clr>
            <a:srgbClr val="A4A3A4"/>
          </p15:clr>
        </p15:guide>
        <p15:guide id="4" pos="7583">
          <p15:clr>
            <a:srgbClr val="A4A3A4"/>
          </p15:clr>
        </p15:guide>
        <p15:guide id="5" orient="horz" pos="2304">
          <p15:clr>
            <a:srgbClr val="A4A3A4"/>
          </p15:clr>
        </p15:guide>
        <p15:guide id="6" orient="horz" pos="432">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6" clrIdx="1"/>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48658C"/>
    <a:srgbClr val="00188F"/>
    <a:srgbClr val="0072BC"/>
    <a:srgbClr val="68217A"/>
    <a:srgbClr val="0072C6"/>
    <a:srgbClr val="DC3C00"/>
    <a:srgbClr val="969696"/>
    <a:srgbClr val="7FBA00"/>
    <a:srgbClr val="505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940675A-B579-460E-94D1-54222C63F5D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4769" autoAdjust="0"/>
    <p:restoredTop sz="86925" autoAdjust="0"/>
  </p:normalViewPr>
  <p:slideViewPr>
    <p:cSldViewPr snapToGrid="0" snapToObjects="1" showGuides="1">
      <p:cViewPr varScale="1">
        <p:scale>
          <a:sx n="81" d="100"/>
          <a:sy n="81" d="100"/>
        </p:scale>
        <p:origin x="30" y="537"/>
      </p:cViewPr>
      <p:guideLst>
        <p:guide orient="horz" pos="2160"/>
        <p:guide pos="3839"/>
        <p:guide pos="95"/>
        <p:guide pos="7583"/>
        <p:guide orient="horz" pos="2304"/>
        <p:guide orient="horz" pos="432"/>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snapToObjects="1">
      <p:cViewPr varScale="1">
        <p:scale>
          <a:sx n="98" d="100"/>
          <a:sy n="98" d="100"/>
        </p:scale>
        <p:origin x="2658" y="7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1.xml"/><Relationship Id="rId18" Type="http://schemas.openxmlformats.org/officeDocument/2006/relationships/slide" Target="slides/slide6.xml"/><Relationship Id="rId26"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9.xml"/><Relationship Id="rId7" Type="http://schemas.openxmlformats.org/officeDocument/2006/relationships/slideMaster" Target="slideMasters/slideMaster4.xml"/><Relationship Id="rId12" Type="http://schemas.openxmlformats.org/officeDocument/2006/relationships/slideMaster" Target="slideMasters/slideMaster9.xml"/><Relationship Id="rId17" Type="http://schemas.openxmlformats.org/officeDocument/2006/relationships/slide" Target="slides/slide5.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4.xml"/><Relationship Id="rId20" Type="http://schemas.openxmlformats.org/officeDocument/2006/relationships/slide" Target="slides/slide8.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12.xml"/><Relationship Id="rId32" Type="http://schemas.microsoft.com/office/2015/10/relationships/revisionInfo" Target="revisionInfo.xml"/><Relationship Id="rId5" Type="http://schemas.openxmlformats.org/officeDocument/2006/relationships/slideMaster" Target="slideMasters/slideMaster2.xml"/><Relationship Id="rId15" Type="http://schemas.openxmlformats.org/officeDocument/2006/relationships/slide" Target="slides/slide3.xml"/><Relationship Id="rId23" Type="http://schemas.openxmlformats.org/officeDocument/2006/relationships/slide" Target="slides/slide11.xml"/><Relationship Id="rId28" Type="http://schemas.openxmlformats.org/officeDocument/2006/relationships/presProps" Target="presProps.xml"/><Relationship Id="rId10" Type="http://schemas.openxmlformats.org/officeDocument/2006/relationships/slideMaster" Target="slideMasters/slideMaster7.xml"/><Relationship Id="rId19" Type="http://schemas.openxmlformats.org/officeDocument/2006/relationships/slide" Target="slides/slide7.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2.xml"/><Relationship Id="rId22" Type="http://schemas.openxmlformats.org/officeDocument/2006/relationships/slide" Target="slides/slide10.xml"/><Relationship Id="rId27" Type="http://schemas.openxmlformats.org/officeDocument/2006/relationships/commentAuthors" Target="commentAuthors.xml"/><Relationship Id="rId3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A74383C-E30C-4C39-90AB-38FE6CB48DE8}" type="datetimeFigureOut">
              <a:rPr lang="en-US" smtClean="0"/>
              <a:t>6/1/2018</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EB3B5BF-9571-4DD3-9F54-EA710EA0BDFF}" type="slidenum">
              <a:rPr lang="en-US" smtClean="0"/>
              <a:t>‹#›</a:t>
            </a:fld>
            <a:endParaRPr lang="en-US"/>
          </a:p>
        </p:txBody>
      </p:sp>
    </p:spTree>
    <p:extLst>
      <p:ext uri="{BB962C8B-B14F-4D97-AF65-F5344CB8AC3E}">
        <p14:creationId xmlns:p14="http://schemas.microsoft.com/office/powerpoint/2010/main" val="412221872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Notes Placeholder 9"/>
          <p:cNvSpPr>
            <a:spLocks noGrp="1" noChangeArrowheads="1"/>
          </p:cNvSpPr>
          <p:nvPr>
            <p:ph type="body" sz="quarter" idx="3"/>
          </p:nvPr>
        </p:nvSpPr>
        <p:spPr bwMode="auto">
          <a:xfrm>
            <a:off x="196260" y="2348286"/>
            <a:ext cx="6506122" cy="6469501"/>
          </a:xfrm>
          <a:prstGeom prst="rect">
            <a:avLst/>
          </a:prstGeom>
          <a:noFill/>
          <a:ln w="9525">
            <a:noFill/>
            <a:miter lim="800000"/>
            <a:headEnd/>
            <a:tailEnd/>
          </a:ln>
          <a:effectLst/>
        </p:spPr>
        <p:txBody>
          <a:bodyPr vert="horz" wrap="square" lIns="95096" tIns="47549" rIns="95096" bIns="47549"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Box 12"/>
          <p:cNvSpPr txBox="1">
            <a:spLocks noChangeArrowheads="1"/>
          </p:cNvSpPr>
          <p:nvPr/>
        </p:nvSpPr>
        <p:spPr bwMode="auto">
          <a:xfrm>
            <a:off x="123103" y="2029902"/>
            <a:ext cx="2604400" cy="278901"/>
          </a:xfrm>
          <a:prstGeom prst="rect">
            <a:avLst/>
          </a:prstGeom>
          <a:noFill/>
          <a:ln w="9525" algn="ctr">
            <a:noFill/>
            <a:miter lim="800000"/>
            <a:headEnd/>
            <a:tailEnd/>
          </a:ln>
          <a:effectLst/>
        </p:spPr>
        <p:txBody>
          <a:bodyPr lIns="93324" tIns="46662" rIns="93324" bIns="46662">
            <a:spAutoFit/>
          </a:bodyPr>
          <a:lstStyle/>
          <a:p>
            <a:pPr algn="l" eaLnBrk="0" hangingPunct="0">
              <a:spcBef>
                <a:spcPct val="50000"/>
              </a:spcBef>
              <a:defRPr/>
            </a:pPr>
            <a:r>
              <a:rPr lang="en-US" sz="1200" dirty="0">
                <a:effectLst/>
                <a:latin typeface="Segoe UI Light" pitchFamily="34" charset="0"/>
              </a:rPr>
              <a:t>Slide Notes:</a:t>
            </a:r>
          </a:p>
        </p:txBody>
      </p:sp>
      <p:sp>
        <p:nvSpPr>
          <p:cNvPr id="10" name="Line 13"/>
          <p:cNvSpPr>
            <a:spLocks noChangeShapeType="1"/>
          </p:cNvSpPr>
          <p:nvPr/>
        </p:nvSpPr>
        <p:spPr bwMode="auto">
          <a:xfrm>
            <a:off x="202763" y="2269093"/>
            <a:ext cx="6530508" cy="0"/>
          </a:xfrm>
          <a:prstGeom prst="line">
            <a:avLst/>
          </a:prstGeom>
          <a:noFill/>
          <a:ln w="9525">
            <a:solidFill>
              <a:schemeClr val="accent6"/>
            </a:solidFill>
            <a:round/>
            <a:headEnd/>
            <a:tailEnd/>
          </a:ln>
          <a:effectLst/>
        </p:spPr>
        <p:txBody>
          <a:bodyPr wrap="none" lIns="93324" tIns="46662" rIns="93324" bIns="46662">
            <a:spAutoFit/>
          </a:bodyPr>
          <a:lstStyle/>
          <a:p>
            <a:pPr>
              <a:defRPr/>
            </a:pPr>
            <a:endParaRPr lang="en-US" dirty="0">
              <a:latin typeface="Arial" pitchFamily="34" charset="0"/>
            </a:endParaRPr>
          </a:p>
        </p:txBody>
      </p:sp>
      <p:sp>
        <p:nvSpPr>
          <p:cNvPr id="11" name="Text Box 14"/>
          <p:cNvSpPr txBox="1">
            <a:spLocks noChangeArrowheads="1"/>
          </p:cNvSpPr>
          <p:nvPr/>
        </p:nvSpPr>
        <p:spPr bwMode="auto">
          <a:xfrm>
            <a:off x="124728" y="849673"/>
            <a:ext cx="3185955" cy="402012"/>
          </a:xfrm>
          <a:prstGeom prst="rect">
            <a:avLst/>
          </a:prstGeom>
          <a:noFill/>
          <a:ln w="9525" algn="ctr">
            <a:noFill/>
            <a:miter lim="800000"/>
            <a:headEnd/>
            <a:tailEnd/>
          </a:ln>
          <a:effectLst/>
        </p:spPr>
        <p:txBody>
          <a:bodyPr wrap="square" lIns="93324" tIns="46662" rIns="93324" bIns="46662">
            <a:spAutoFit/>
          </a:bodyPr>
          <a:lstStyle/>
          <a:p>
            <a:pPr algn="l" eaLnBrk="0" hangingPunct="0">
              <a:spcBef>
                <a:spcPts val="0"/>
              </a:spcBef>
              <a:defRPr/>
            </a:pPr>
            <a:r>
              <a:rPr lang="en-US" sz="2000" b="0" i="0" dirty="0">
                <a:solidFill>
                  <a:schemeClr val="tx1"/>
                </a:solidFill>
                <a:effectLst/>
                <a:latin typeface="Segoe UI Light" pitchFamily="34" charset="0"/>
                <a:cs typeface="Arial" pitchFamily="34" charset="0"/>
              </a:rPr>
              <a:t>Microsoft</a:t>
            </a:r>
            <a:r>
              <a:rPr lang="en-US" sz="2000" b="0" i="0" baseline="0" dirty="0">
                <a:solidFill>
                  <a:schemeClr val="tx1"/>
                </a:solidFill>
                <a:effectLst/>
                <a:latin typeface="Segoe UI Light" pitchFamily="34" charset="0"/>
                <a:cs typeface="Arial" pitchFamily="34" charset="0"/>
              </a:rPr>
              <a:t> in the Enterprise</a:t>
            </a:r>
            <a:endParaRPr lang="en-US" sz="2000" b="0" i="1" dirty="0">
              <a:solidFill>
                <a:schemeClr val="tx1"/>
              </a:solidFill>
              <a:effectLst/>
              <a:latin typeface="Segoe UI Light" pitchFamily="34" charset="0"/>
              <a:cs typeface="Arial" pitchFamily="34" charset="0"/>
            </a:endParaRPr>
          </a:p>
        </p:txBody>
      </p:sp>
      <p:sp>
        <p:nvSpPr>
          <p:cNvPr id="12" name="Slide Number Placeholder 14"/>
          <p:cNvSpPr>
            <a:spLocks noGrp="1"/>
          </p:cNvSpPr>
          <p:nvPr>
            <p:ph type="sldNum" sz="quarter" idx="5"/>
          </p:nvPr>
        </p:nvSpPr>
        <p:spPr>
          <a:xfrm>
            <a:off x="6260187" y="8900371"/>
            <a:ext cx="466581" cy="254385"/>
          </a:xfrm>
          <a:prstGeom prst="rect">
            <a:avLst/>
          </a:prstGeom>
        </p:spPr>
        <p:txBody>
          <a:bodyPr vert="horz" lIns="93324" tIns="46662" rIns="93324" bIns="46662" rtlCol="0" anchor="b"/>
          <a:lstStyle>
            <a:lvl1pPr algn="r">
              <a:defRPr sz="1000">
                <a:latin typeface="Segoe UI Light" pitchFamily="34" charset="0"/>
                <a:cs typeface="Arial" pitchFamily="34" charset="0"/>
              </a:defRPr>
            </a:lvl1pPr>
          </a:lstStyle>
          <a:p>
            <a:fld id="{A5B258F2-B2E5-4175-B339-81AEE5988F5F}" type="slidenum">
              <a:rPr lang="en-US" smtClean="0"/>
              <a:pPr/>
              <a:t>‹#›</a:t>
            </a:fld>
            <a:endParaRPr lang="en-US" dirty="0"/>
          </a:p>
        </p:txBody>
      </p:sp>
      <p:sp>
        <p:nvSpPr>
          <p:cNvPr id="13" name="TextBox 12"/>
          <p:cNvSpPr txBox="1"/>
          <p:nvPr/>
        </p:nvSpPr>
        <p:spPr>
          <a:xfrm>
            <a:off x="101968" y="8933563"/>
            <a:ext cx="5698300" cy="188000"/>
          </a:xfrm>
          <a:prstGeom prst="rect">
            <a:avLst/>
          </a:prstGeom>
          <a:noFill/>
        </p:spPr>
        <p:txBody>
          <a:bodyPr wrap="none" lIns="93324" tIns="46662" rIns="93324" bIns="46662" rtlCol="0">
            <a:spAutoFit/>
          </a:bodyPr>
          <a:lstStyle/>
          <a:p>
            <a:pPr marL="0" marR="0" indent="0" algn="l" defTabSz="466618" rtl="0" eaLnBrk="1" fontAlgn="auto" latinLnBrk="0" hangingPunct="1">
              <a:lnSpc>
                <a:spcPct val="100000"/>
              </a:lnSpc>
              <a:spcBef>
                <a:spcPts val="0"/>
              </a:spcBef>
              <a:spcAft>
                <a:spcPts val="0"/>
              </a:spcAft>
              <a:buClrTx/>
              <a:buSzTx/>
              <a:buFontTx/>
              <a:buNone/>
              <a:tabLst/>
              <a:defRPr/>
            </a:pPr>
            <a:r>
              <a:rPr lang="en-NZ" sz="600" dirty="0">
                <a:latin typeface="Segoe UI Light" pitchFamily="34" charset="0"/>
                <a:cs typeface="Arial" pitchFamily="34" charset="0"/>
              </a:rPr>
              <a:t>© 2012 Microsoft Corporation. This presentation is for informational purposes only. MICROSOFT MAKES NO WARRANTIES, EXPRESS OR IMPLIED, IN THIS SUMMARY. </a:t>
            </a:r>
            <a:endParaRPr lang="en-US" sz="600" dirty="0">
              <a:solidFill>
                <a:srgbClr val="000000"/>
              </a:solidFill>
              <a:latin typeface="Segoe UI Light" pitchFamily="34" charset="0"/>
              <a:cs typeface="Arial" pitchFamily="34" charset="0"/>
            </a:endParaRPr>
          </a:p>
        </p:txBody>
      </p:sp>
      <p:sp>
        <p:nvSpPr>
          <p:cNvPr id="14" name="Slide Image Placeholder 15"/>
          <p:cNvSpPr>
            <a:spLocks noGrp="1" noRot="1" noChangeAspect="1"/>
          </p:cNvSpPr>
          <p:nvPr>
            <p:ph type="sldImg" idx="2"/>
          </p:nvPr>
        </p:nvSpPr>
        <p:spPr>
          <a:xfrm>
            <a:off x="3579813" y="233363"/>
            <a:ext cx="3043237" cy="1825625"/>
          </a:xfrm>
          <a:prstGeom prst="rect">
            <a:avLst/>
          </a:prstGeom>
          <a:noFill/>
          <a:ln w="12700">
            <a:solidFill>
              <a:schemeClr val="accent6"/>
            </a:solidFill>
          </a:ln>
        </p:spPr>
        <p:txBody>
          <a:bodyPr vert="horz" lIns="93324" tIns="46662" rIns="93324" bIns="46662" rtlCol="0" anchor="ctr"/>
          <a:lstStyle/>
          <a:p>
            <a:endParaRPr lang="en-US" dirty="0"/>
          </a:p>
        </p:txBody>
      </p:sp>
    </p:spTree>
    <p:extLst>
      <p:ext uri="{BB962C8B-B14F-4D97-AF65-F5344CB8AC3E}">
        <p14:creationId xmlns:p14="http://schemas.microsoft.com/office/powerpoint/2010/main" val="839440964"/>
      </p:ext>
    </p:extLst>
  </p:cSld>
  <p:clrMap bg1="lt1" tx1="dk1" bg2="lt2" tx2="dk2" accent1="accent1" accent2="accent2" accent3="accent3" accent4="accent4" accent5="accent5" accent6="accent6" hlink="hlink" folHlink="folHlink"/>
  <p:notesStyle>
    <a:lvl1pPr marL="0" algn="l" defTabSz="761787" rtl="0" eaLnBrk="1" latinLnBrk="0" hangingPunct="1">
      <a:defRPr sz="700" kern="1200">
        <a:solidFill>
          <a:schemeClr val="tx1"/>
        </a:solidFill>
        <a:latin typeface="Arial" pitchFamily="34" charset="0"/>
        <a:ea typeface="+mn-ea"/>
        <a:cs typeface="Arial" pitchFamily="34" charset="0"/>
      </a:defRPr>
    </a:lvl1pPr>
    <a:lvl2pPr marL="380893" algn="l" defTabSz="761787" rtl="0" eaLnBrk="1" latinLnBrk="0" hangingPunct="1">
      <a:defRPr sz="700" kern="1200">
        <a:solidFill>
          <a:schemeClr val="tx1"/>
        </a:solidFill>
        <a:latin typeface="Arial" pitchFamily="34" charset="0"/>
        <a:ea typeface="+mn-ea"/>
        <a:cs typeface="Arial" pitchFamily="34" charset="0"/>
      </a:defRPr>
    </a:lvl2pPr>
    <a:lvl3pPr marL="761787" algn="l" defTabSz="761787" rtl="0" eaLnBrk="1" latinLnBrk="0" hangingPunct="1">
      <a:defRPr sz="700" kern="1200">
        <a:solidFill>
          <a:schemeClr val="tx1"/>
        </a:solidFill>
        <a:latin typeface="Arial" pitchFamily="34" charset="0"/>
        <a:ea typeface="+mn-ea"/>
        <a:cs typeface="Arial" pitchFamily="34" charset="0"/>
      </a:defRPr>
    </a:lvl3pPr>
    <a:lvl4pPr marL="1142680" algn="l" defTabSz="761787" rtl="0" eaLnBrk="1" latinLnBrk="0" hangingPunct="1">
      <a:defRPr sz="700" kern="1200">
        <a:solidFill>
          <a:schemeClr val="tx1"/>
        </a:solidFill>
        <a:latin typeface="Arial" pitchFamily="34" charset="0"/>
        <a:ea typeface="+mn-ea"/>
        <a:cs typeface="Arial" pitchFamily="34" charset="0"/>
      </a:defRPr>
    </a:lvl4pPr>
    <a:lvl5pPr marL="1523573" algn="l" defTabSz="761787" rtl="0" eaLnBrk="1" latinLnBrk="0" hangingPunct="1">
      <a:defRPr sz="700" kern="1200">
        <a:solidFill>
          <a:schemeClr val="tx1"/>
        </a:solidFill>
        <a:latin typeface="Arial" pitchFamily="34" charset="0"/>
        <a:ea typeface="+mn-ea"/>
        <a:cs typeface="Arial" pitchFamily="34" charset="0"/>
      </a:defRPr>
    </a:lvl5pPr>
    <a:lvl6pPr marL="1904467" algn="l" defTabSz="761787" rtl="0" eaLnBrk="1" latinLnBrk="0" hangingPunct="1">
      <a:defRPr sz="1000" kern="1200">
        <a:solidFill>
          <a:schemeClr val="tx1"/>
        </a:solidFill>
        <a:latin typeface="+mn-lt"/>
        <a:ea typeface="+mn-ea"/>
        <a:cs typeface="+mn-cs"/>
      </a:defRPr>
    </a:lvl6pPr>
    <a:lvl7pPr marL="2285360" algn="l" defTabSz="761787" rtl="0" eaLnBrk="1" latinLnBrk="0" hangingPunct="1">
      <a:defRPr sz="1000" kern="1200">
        <a:solidFill>
          <a:schemeClr val="tx1"/>
        </a:solidFill>
        <a:latin typeface="+mn-lt"/>
        <a:ea typeface="+mn-ea"/>
        <a:cs typeface="+mn-cs"/>
      </a:defRPr>
    </a:lvl7pPr>
    <a:lvl8pPr marL="2666253" algn="l" defTabSz="761787" rtl="0" eaLnBrk="1" latinLnBrk="0" hangingPunct="1">
      <a:defRPr sz="1000" kern="1200">
        <a:solidFill>
          <a:schemeClr val="tx1"/>
        </a:solidFill>
        <a:latin typeface="+mn-lt"/>
        <a:ea typeface="+mn-ea"/>
        <a:cs typeface="+mn-cs"/>
      </a:defRPr>
    </a:lvl8pPr>
    <a:lvl9pPr marL="3047147" algn="l" defTabSz="761787" rtl="0" eaLnBrk="1" latinLnBrk="0" hangingPunct="1">
      <a:defRPr sz="10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6/1/2018 3:16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246352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6/1/2018 3:16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789642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6/1/2018 3:16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650161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5844486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30.png"/><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image" Target="../media/image32.png"/><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34.png"/><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Master" Target="../slideMasters/slideMaster7.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8.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slideMaster" Target="../slideMasters/slideMaster8.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Master" Target="../slideMasters/slideMaster8.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8.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7.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image" Target="../media/image40.emf"/><Relationship Id="rId1" Type="http://schemas.openxmlformats.org/officeDocument/2006/relationships/slideMaster" Target="../slideMasters/slideMaster8.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Master" Target="../slideMasters/slideMaster8.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9.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9.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slideMaster" Target="../slideMasters/slideMaster9.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Master" Target="../slideMasters/slideMaster9.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9.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43.emf"/><Relationship Id="rId1" Type="http://schemas.openxmlformats.org/officeDocument/2006/relationships/slideMaster" Target="../slideMasters/slideMaster9.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2" Type="http://schemas.openxmlformats.org/officeDocument/2006/relationships/slideMaster" Target="../slideMasters/slideMaster9.xml"/><Relationship Id="rId1" Type="http://schemas.openxmlformats.org/officeDocument/2006/relationships/themeOverride" Target="../theme/themeOverride1.xml"/></Relationships>
</file>

<file path=ppt/slideLayouts/_rels/slideLayout18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Master" Target="../slideMasters/slideMaster9.xml"/><Relationship Id="rId4" Type="http://schemas.openxmlformats.org/officeDocument/2006/relationships/image" Target="../media/image46.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g"/><Relationship Id="rId1" Type="http://schemas.openxmlformats.org/officeDocument/2006/relationships/slideMaster" Target="../slideMasters/slideMaster3.xml"/><Relationship Id="rId4" Type="http://schemas.openxmlformats.org/officeDocument/2006/relationships/image" Target="../media/image12.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jpeg"/><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4.jpeg"/><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5.jpeg"/><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6.jpeg"/><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emf"/><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png"/><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no photo">
    <p:spTree>
      <p:nvGrpSpPr>
        <p:cNvPr id="1" name=""/>
        <p:cNvGrpSpPr/>
        <p:nvPr/>
      </p:nvGrpSpPr>
      <p:grpSpPr>
        <a:xfrm>
          <a:off x="0" y="0"/>
          <a:ext cx="0" cy="0"/>
          <a:chOff x="0" y="0"/>
          <a:chExt cx="0" cy="0"/>
        </a:xfrm>
      </p:grpSpPr>
      <p:sp>
        <p:nvSpPr>
          <p:cNvPr id="2" name="Rectangle 1"/>
          <p:cNvSpPr/>
          <p:nvPr userDrawn="1"/>
        </p:nvSpPr>
        <p:spPr>
          <a:xfrm>
            <a:off x="1" y="0"/>
            <a:ext cx="12188825" cy="7315200"/>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a:p>
        </p:txBody>
      </p:sp>
      <p:sp>
        <p:nvSpPr>
          <p:cNvPr id="13" name="Rectangle 12"/>
          <p:cNvSpPr/>
          <p:nvPr userDrawn="1"/>
        </p:nvSpPr>
        <p:spPr bwMode="gray">
          <a:xfrm>
            <a:off x="150813" y="2194560"/>
            <a:ext cx="5486400" cy="390144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09"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150813" y="2194560"/>
            <a:ext cx="5486400" cy="2926321"/>
          </a:xfrm>
          <a:noFill/>
        </p:spPr>
        <p:txBody>
          <a:bodyPr vert="horz" lIns="137160" tIns="182880" rIns="146304" bIns="91440" rtlCol="0" anchor="t" anchorCtr="0">
            <a:normAutofit/>
          </a:bodyPr>
          <a:lstStyle>
            <a:lvl1pPr>
              <a:defRPr lang="en-US" sz="4400" spc="-98" dirty="0">
                <a:gradFill>
                  <a:gsLst>
                    <a:gs pos="5833">
                      <a:srgbClr val="FFFFFF"/>
                    </a:gs>
                    <a:gs pos="18000">
                      <a:srgbClr val="FFFFFF"/>
                    </a:gs>
                  </a:gsLst>
                  <a:lin ang="5400000" scaled="0"/>
                </a:gradFill>
              </a:defRPr>
            </a:lvl1pPr>
          </a:lstStyle>
          <a:p>
            <a:pPr lvl="0"/>
            <a:r>
              <a:rPr lang="en-US" dirty="0"/>
              <a:t>Presentation title</a:t>
            </a:r>
          </a:p>
        </p:txBody>
      </p:sp>
      <p:sp>
        <p:nvSpPr>
          <p:cNvPr id="4" name="Text Placeholder 3"/>
          <p:cNvSpPr>
            <a:spLocks noGrp="1"/>
          </p:cNvSpPr>
          <p:nvPr>
            <p:ph type="body" sz="quarter" idx="10" hasCustomPrompt="1"/>
          </p:nvPr>
        </p:nvSpPr>
        <p:spPr>
          <a:xfrm>
            <a:off x="150813" y="5120640"/>
            <a:ext cx="5486400" cy="975360"/>
          </a:xfrm>
        </p:spPr>
        <p:txBody>
          <a:bodyPr vert="horz" lIns="137160" tIns="91440" rIns="182880" bIns="45720" rtlCol="0">
            <a:noAutofit/>
          </a:bodyPr>
          <a:lstStyle>
            <a:lvl1pPr>
              <a:defRPr lang="en-US" sz="2000" dirty="0">
                <a:solidFill>
                  <a:schemeClr val="bg1"/>
                </a:solidFill>
              </a:defRPr>
            </a:lvl1pPr>
          </a:lstStyle>
          <a:p>
            <a:pPr lvl="0">
              <a:spcBef>
                <a:spcPts val="0"/>
              </a:spcBef>
            </a:pPr>
            <a:r>
              <a:rPr lang="en-US" dirty="0"/>
              <a:t>Speaker Name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64174" y="6669519"/>
            <a:ext cx="1530157" cy="336882"/>
          </a:xfrm>
          <a:prstGeom prst="rect">
            <a:avLst/>
          </a:prstGeom>
          <a:noFill/>
          <a:ln>
            <a:noFill/>
          </a:ln>
        </p:spPr>
      </p:pic>
    </p:spTree>
    <p:extLst>
      <p:ext uri="{BB962C8B-B14F-4D97-AF65-F5344CB8AC3E}">
        <p14:creationId xmlns:p14="http://schemas.microsoft.com/office/powerpoint/2010/main" val="307928485"/>
      </p:ext>
    </p:extLst>
  </p:cSld>
  <p:clrMapOvr>
    <a:masterClrMapping/>
  </p:clrMapOvr>
  <p:transition>
    <p:fade/>
  </p:transition>
  <p:extLst mod="1">
    <p:ext uri="{DCECCB84-F9BA-43D5-87BE-67443E8EF086}">
      <p15:sldGuideLst xmlns:p15="http://schemas.microsoft.com/office/powerpoint/2012/main">
        <p15:guide id="1" pos="95">
          <p15:clr>
            <a:srgbClr val="5ACBF0"/>
          </p15:clr>
        </p15:guide>
        <p15:guide id="2" pos="671">
          <p15:clr>
            <a:srgbClr val="5ACBF0"/>
          </p15:clr>
        </p15:guide>
        <p15:guide id="3" pos="1247">
          <p15:clr>
            <a:srgbClr val="5ACBF0"/>
          </p15:clr>
        </p15:guide>
        <p15:guide id="4" pos="1823">
          <p15:clr>
            <a:srgbClr val="5ACBF0"/>
          </p15:clr>
        </p15:guide>
        <p15:guide id="5" pos="2399">
          <p15:clr>
            <a:srgbClr val="5ACBF0"/>
          </p15:clr>
        </p15:guide>
        <p15:guide id="6" pos="2975">
          <p15:clr>
            <a:srgbClr val="5ACBF0"/>
          </p15:clr>
        </p15:guide>
        <p15:guide id="7" pos="3551">
          <p15:clr>
            <a:srgbClr val="5ACBF0"/>
          </p15:clr>
        </p15:guide>
        <p15:guide id="8" pos="4127">
          <p15:clr>
            <a:srgbClr val="5ACBF0"/>
          </p15:clr>
        </p15:guide>
        <p15:guide id="9" pos="4703">
          <p15:clr>
            <a:srgbClr val="5ACBF0"/>
          </p15:clr>
        </p15:guide>
        <p15:guide id="10" pos="5279">
          <p15:clr>
            <a:srgbClr val="5ACBF0"/>
          </p15:clr>
        </p15:guide>
        <p15:guide id="11" pos="5855">
          <p15:clr>
            <a:srgbClr val="5ACBF0"/>
          </p15:clr>
        </p15:guide>
        <p15:guide id="12" pos="6431">
          <p15:clr>
            <a:srgbClr val="5ACBF0"/>
          </p15:clr>
        </p15:guide>
        <p15:guide id="13" pos="7007">
          <p15:clr>
            <a:srgbClr val="5ACBF0"/>
          </p15:clr>
        </p15:guide>
        <p15:guide id="14" pos="7583">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50812" y="1143000"/>
            <a:ext cx="5691659" cy="1188722"/>
          </a:xfrm>
          <a:solidFill>
            <a:schemeClr val="tx2"/>
          </a:solidFill>
        </p:spPr>
        <p:txBody>
          <a:bodyPr anchor="b">
            <a:normAutofit/>
          </a:bodyPr>
          <a:lstStyle>
            <a:lvl1pPr marL="0" indent="0">
              <a:buNone/>
              <a:defRPr sz="2400" b="1">
                <a:solidFill>
                  <a:schemeClr val="bg1"/>
                </a:soli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4" name="Content Placeholder 3"/>
          <p:cNvSpPr>
            <a:spLocks noGrp="1"/>
          </p:cNvSpPr>
          <p:nvPr>
            <p:ph sz="half" idx="2"/>
          </p:nvPr>
        </p:nvSpPr>
        <p:spPr>
          <a:xfrm>
            <a:off x="150812" y="2331721"/>
            <a:ext cx="5691659" cy="4214707"/>
          </a:xfrm>
        </p:spPr>
        <p:txBody>
          <a:bodyPr>
            <a:normAutofit/>
          </a:bodyPr>
          <a:lstStyle>
            <a:lvl1pPr>
              <a:defRPr sz="1800"/>
            </a:lvl1pPr>
            <a:lvl2pPr>
              <a:defRPr sz="1600"/>
            </a:lvl2pPr>
            <a:lvl3pPr>
              <a:defRPr sz="1400"/>
            </a:lvl3pPr>
            <a:lvl4pPr>
              <a:defRPr sz="1400"/>
            </a:lvl4pPr>
            <a:lvl5pPr>
              <a:defRPr sz="14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4414" y="1143000"/>
            <a:ext cx="5693895" cy="1188722"/>
          </a:xfrm>
          <a:solidFill>
            <a:schemeClr val="tx2"/>
          </a:solidFill>
        </p:spPr>
        <p:txBody>
          <a:bodyPr anchor="b">
            <a:normAutofit/>
          </a:bodyPr>
          <a:lstStyle>
            <a:lvl1pPr marL="0" indent="0">
              <a:buNone/>
              <a:defRPr sz="2400" b="1">
                <a:solidFill>
                  <a:schemeClr val="bg1"/>
                </a:soli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6" name="Content Placeholder 5"/>
          <p:cNvSpPr>
            <a:spLocks noGrp="1"/>
          </p:cNvSpPr>
          <p:nvPr>
            <p:ph sz="quarter" idx="4"/>
          </p:nvPr>
        </p:nvSpPr>
        <p:spPr>
          <a:xfrm>
            <a:off x="6094414" y="2331721"/>
            <a:ext cx="5693895" cy="4214707"/>
          </a:xfrm>
        </p:spPr>
        <p:txBody>
          <a:bodyPr>
            <a:normAutofit/>
          </a:bodyPr>
          <a:lstStyle>
            <a:lvl1pPr>
              <a:defRPr sz="1800"/>
            </a:lvl1pPr>
            <a:lvl2pPr>
              <a:defRPr sz="1600"/>
            </a:lvl2pPr>
            <a:lvl3pPr>
              <a:defRPr sz="1400"/>
            </a:lvl3pPr>
            <a:lvl4pPr>
              <a:defRPr sz="1400"/>
            </a:lvl4pPr>
            <a:lvl5pPr>
              <a:defRPr sz="14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E113079-038D-43AB-AFBE-1C093F2AF2BA}" type="slidenum">
              <a:rPr lang="en-US" smtClean="0"/>
              <a:t>‹#›</a:t>
            </a:fld>
            <a:endParaRPr lang="en-US"/>
          </a:p>
        </p:txBody>
      </p:sp>
    </p:spTree>
    <p:extLst>
      <p:ext uri="{BB962C8B-B14F-4D97-AF65-F5344CB8AC3E}">
        <p14:creationId xmlns:p14="http://schemas.microsoft.com/office/powerpoint/2010/main" val="3886850280"/>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userDrawn="1">
  <p:cSld name="Title, Subtitle and Content box">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380883" cy="805237"/>
          </a:xfrm>
        </p:spPr>
        <p:txBody>
          <a:bodyPr vert="horz" wrap="square" lIns="274320" tIns="182880" rIns="146304" bIns="91440" rtlCol="0" anchor="t" anchorCtr="0">
            <a:noAutofit/>
          </a:bodyPr>
          <a:lstStyle>
            <a:lvl1pPr>
              <a:defRPr lang="en-US" dirty="0"/>
            </a:lvl1pPr>
          </a:lstStyle>
          <a:p>
            <a:pPr lvl="0"/>
            <a:r>
              <a:rPr lang="en-US"/>
              <a:t>Click to edit Master title style</a:t>
            </a:r>
            <a:endParaRPr lang="en-US" dirty="0"/>
          </a:p>
        </p:txBody>
      </p:sp>
      <p:sp>
        <p:nvSpPr>
          <p:cNvPr id="5" name="Text Placeholder 4"/>
          <p:cNvSpPr>
            <a:spLocks noGrp="1"/>
          </p:cNvSpPr>
          <p:nvPr>
            <p:ph type="body" sz="quarter" idx="10"/>
          </p:nvPr>
        </p:nvSpPr>
        <p:spPr>
          <a:xfrm>
            <a:off x="269171" y="1301661"/>
            <a:ext cx="11547799" cy="5657687"/>
          </a:xfrm>
        </p:spPr>
        <p:txBody>
          <a:bodyPr>
            <a:normAutofit/>
          </a:bodyPr>
          <a:lstStyle>
            <a:lvl1pPr marL="224032" indent="-224032">
              <a:defRPr sz="2745"/>
            </a:lvl1pPr>
            <a:lvl2pPr marL="448061" indent="-224032">
              <a:defRPr sz="2352"/>
            </a:lvl2pPr>
            <a:lvl3pPr marL="672093" indent="-224032">
              <a:defRPr sz="1960"/>
            </a:lvl3pPr>
            <a:lvl4pPr marL="896122" indent="-224032">
              <a:defRPr sz="1764"/>
            </a:lvl4pPr>
            <a:lvl5pPr marL="1120154" indent="-224032">
              <a:defRPr sz="176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quarter" idx="11" hasCustomPrompt="1"/>
          </p:nvPr>
        </p:nvSpPr>
        <p:spPr>
          <a:xfrm>
            <a:off x="16597" y="814641"/>
            <a:ext cx="11911877" cy="398468"/>
          </a:xfrm>
        </p:spPr>
        <p:txBody>
          <a:bodyPr lIns="274320" tIns="0">
            <a:noAutofit/>
          </a:bodyPr>
          <a:lstStyle>
            <a:lvl1pPr marL="0" indent="0">
              <a:buNone/>
              <a:defRPr sz="1960">
                <a:solidFill>
                  <a:schemeClr val="tx1"/>
                </a:solidFill>
              </a:defRPr>
            </a:lvl1pPr>
          </a:lstStyle>
          <a:p>
            <a:pPr lvl="0"/>
            <a:r>
              <a:rPr lang="en-US" dirty="0"/>
              <a:t>Subtitle</a:t>
            </a:r>
          </a:p>
        </p:txBody>
      </p:sp>
      <p:sp>
        <p:nvSpPr>
          <p:cNvPr id="7" name="Footer Placeholder 2"/>
          <p:cNvSpPr>
            <a:spLocks noGrp="1"/>
          </p:cNvSpPr>
          <p:nvPr>
            <p:ph type="ftr" sz="quarter" idx="3"/>
          </p:nvPr>
        </p:nvSpPr>
        <p:spPr>
          <a:xfrm>
            <a:off x="256387" y="7158610"/>
            <a:ext cx="11663270" cy="143448"/>
          </a:xfrm>
          <a:prstGeom prst="rect">
            <a:avLst/>
          </a:prstGeom>
        </p:spPr>
        <p:txBody>
          <a:bodyPr vert="horz" lIns="0" tIns="0" rIns="91440" bIns="0" rtlCol="0" anchor="ctr"/>
          <a:lstStyle>
            <a:lvl1pPr marL="0" algn="ctr" defTabSz="914098" rtl="0" eaLnBrk="1" latinLnBrk="0" hangingPunct="1">
              <a:defRPr lang="en-US" sz="882" kern="1200">
                <a:gradFill>
                  <a:gsLst>
                    <a:gs pos="2239">
                      <a:schemeClr val="tx1"/>
                    </a:gs>
                    <a:gs pos="11940">
                      <a:schemeClr val="tx1"/>
                    </a:gs>
                  </a:gsLst>
                  <a:lin ang="5400000" scaled="0"/>
                </a:gradFill>
                <a:latin typeface="+mn-lt"/>
                <a:ea typeface="+mn-ea"/>
                <a:cs typeface="+mn-cs"/>
              </a:defRPr>
            </a:lvl1pPr>
          </a:lstStyle>
          <a:p>
            <a:pPr>
              <a:defRPr/>
            </a:pPr>
            <a:r>
              <a:rPr lang="en-US">
                <a:gradFill>
                  <a:gsLst>
                    <a:gs pos="2239">
                      <a:srgbClr val="505050"/>
                    </a:gs>
                    <a:gs pos="11940">
                      <a:srgbClr val="505050"/>
                    </a:gs>
                  </a:gsLst>
                  <a:lin ang="5400000" scaled="0"/>
                </a:gradFill>
              </a:rPr>
              <a:t>MICROSOFT CONFIDENTIAL</a:t>
            </a:r>
            <a:endParaRPr lang="en-US" dirty="0">
              <a:gradFill>
                <a:gsLst>
                  <a:gs pos="2239">
                    <a:srgbClr val="505050"/>
                  </a:gs>
                  <a:gs pos="11940">
                    <a:srgbClr val="505050"/>
                  </a:gs>
                </a:gsLst>
                <a:lin ang="5400000" scaled="0"/>
              </a:gradFill>
            </a:endParaRPr>
          </a:p>
        </p:txBody>
      </p:sp>
      <p:sp>
        <p:nvSpPr>
          <p:cNvPr id="8" name="Slide Number Placeholder 4"/>
          <p:cNvSpPr>
            <a:spLocks noGrp="1"/>
          </p:cNvSpPr>
          <p:nvPr>
            <p:ph type="sldNum" sz="quarter" idx="4"/>
          </p:nvPr>
        </p:nvSpPr>
        <p:spPr>
          <a:xfrm>
            <a:off x="11364206" y="7158610"/>
            <a:ext cx="555452" cy="143448"/>
          </a:xfrm>
          <a:prstGeom prst="rect">
            <a:avLst/>
          </a:prstGeom>
        </p:spPr>
        <p:txBody>
          <a:bodyPr vert="horz" lIns="91440" tIns="0" rIns="0" bIns="0" rtlCol="0" anchor="ctr"/>
          <a:lstStyle>
            <a:lvl1pPr algn="r">
              <a:defRPr lang="en-US" sz="882" b="0" kern="1200" smtClean="0">
                <a:gradFill>
                  <a:gsLst>
                    <a:gs pos="2239">
                      <a:schemeClr val="tx1"/>
                    </a:gs>
                    <a:gs pos="11940">
                      <a:schemeClr val="tx1"/>
                    </a:gs>
                  </a:gsLst>
                  <a:lin ang="5400000" scaled="0"/>
                </a:gradFill>
                <a:latin typeface="+mn-lt"/>
                <a:ea typeface="+mn-ea"/>
                <a:cs typeface="+mn-cs"/>
              </a:defRPr>
            </a:lvl1pPr>
          </a:lstStyle>
          <a:p>
            <a:pPr defTabSz="914098">
              <a:defRPr/>
            </a:pPr>
            <a:fld id="{27258FFF-F925-446B-8502-81C933981705}" type="slidenum">
              <a:rPr lang="en-US" smtClean="0">
                <a:gradFill>
                  <a:gsLst>
                    <a:gs pos="2239">
                      <a:srgbClr val="505050"/>
                    </a:gs>
                    <a:gs pos="11940">
                      <a:srgbClr val="505050"/>
                    </a:gs>
                  </a:gsLst>
                  <a:lin ang="5400000" scaled="0"/>
                </a:gradFill>
                <a:latin typeface="Segoe UI"/>
              </a:rPr>
              <a:pPr defTabSz="914098">
                <a:defRPr/>
              </a:pPr>
              <a:t>‹#›</a:t>
            </a:fld>
            <a:endParaRPr lang="en-US" dirty="0">
              <a:gradFill>
                <a:gsLst>
                  <a:gs pos="2239">
                    <a:srgbClr val="505050"/>
                  </a:gs>
                  <a:gs pos="11940">
                    <a:srgbClr val="505050"/>
                  </a:gs>
                </a:gsLst>
                <a:lin ang="5400000" scaled="0"/>
              </a:gradFill>
              <a:latin typeface="Segoe UI"/>
            </a:endParaRPr>
          </a:p>
        </p:txBody>
      </p:sp>
    </p:spTree>
    <p:extLst>
      <p:ext uri="{BB962C8B-B14F-4D97-AF65-F5344CB8AC3E}">
        <p14:creationId xmlns:p14="http://schemas.microsoft.com/office/powerpoint/2010/main" val="2294905018"/>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169" y="1268455"/>
            <a:ext cx="11650488" cy="1988686"/>
          </a:xfrm>
        </p:spPr>
        <p:txBody>
          <a:bodyPr/>
          <a:lstStyle>
            <a:lvl1pPr marL="0" indent="0">
              <a:buNone/>
              <a:defRPr>
                <a:gradFill>
                  <a:gsLst>
                    <a:gs pos="1250">
                      <a:schemeClr val="tx2"/>
                    </a:gs>
                    <a:gs pos="99000">
                      <a:schemeClr val="tx2"/>
                    </a:gs>
                  </a:gsLst>
                  <a:lin ang="5400000" scaled="0"/>
                </a:gradFill>
              </a:defRPr>
            </a:lvl1pPr>
            <a:lvl2pPr marL="0" indent="0">
              <a:buFontTx/>
              <a:buNone/>
              <a:defRPr sz="1960"/>
            </a:lvl2pPr>
            <a:lvl3pPr marL="224074" indent="0">
              <a:buNone/>
              <a:defRPr/>
            </a:lvl3pPr>
            <a:lvl4pPr marL="448147" indent="0">
              <a:buNone/>
              <a:defRPr/>
            </a:lvl4pPr>
            <a:lvl5pPr marL="67222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1272452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442" y="1706888"/>
            <a:ext cx="5383397" cy="1926553"/>
          </a:xfrm>
          <a:prstGeom prst="rect">
            <a:avLst/>
          </a:prstGeom>
        </p:spPr>
        <p:txBody>
          <a:bodyPr/>
          <a:lstStyle>
            <a:lvl1pPr marL="457065" indent="-457065">
              <a:buClrTx/>
              <a:buFont typeface="Arial" pitchFamily="34" charset="0"/>
              <a:buChar char="•"/>
              <a:defRPr sz="2799">
                <a:latin typeface="Segoe UI" panose="020B0502040204020203" pitchFamily="34" charset="0"/>
                <a:ea typeface="Segoe UI Symbol" pitchFamily="34" charset="0"/>
                <a:cs typeface="Segoe UI" panose="020B0502040204020203" pitchFamily="34" charset="0"/>
              </a:defRPr>
            </a:lvl1pPr>
            <a:lvl2pPr marL="799865" indent="-342799">
              <a:buClrTx/>
              <a:buFont typeface="Arial" pitchFamily="34" charset="0"/>
              <a:buChar char="•"/>
              <a:defRPr sz="2400">
                <a:latin typeface="Segoe UI" panose="020B0502040204020203" pitchFamily="34" charset="0"/>
                <a:ea typeface="Segoe UI Symbol" pitchFamily="34" charset="0"/>
                <a:cs typeface="Segoe UI" panose="020B0502040204020203" pitchFamily="34" charset="0"/>
              </a:defRPr>
            </a:lvl2pPr>
            <a:lvl3pPr marL="1256930" indent="-342799">
              <a:buClrTx/>
              <a:buFont typeface="Arial" pitchFamily="34" charset="0"/>
              <a:buChar char="•"/>
              <a:defRPr sz="2000">
                <a:latin typeface="Segoe UI" panose="020B0502040204020203" pitchFamily="34" charset="0"/>
                <a:ea typeface="Segoe UI Symbol" pitchFamily="34" charset="0"/>
                <a:cs typeface="Segoe UI" panose="020B0502040204020203" pitchFamily="34" charset="0"/>
              </a:defRPr>
            </a:lvl3pPr>
            <a:lvl4pPr marL="1656862" indent="-285666">
              <a:buClrTx/>
              <a:buFont typeface="Arial" pitchFamily="34" charset="0"/>
              <a:buChar char="•"/>
              <a:defRPr sz="1800">
                <a:latin typeface="Segoe UI" panose="020B0502040204020203" pitchFamily="34" charset="0"/>
                <a:ea typeface="Segoe UI Symbol" pitchFamily="34" charset="0"/>
                <a:cs typeface="Segoe UI" panose="020B0502040204020203" pitchFamily="34" charset="0"/>
              </a:defRPr>
            </a:lvl4pPr>
            <a:lvl5pPr marL="2113929" indent="-285666">
              <a:buClrTx/>
              <a:buFont typeface="Arial" pitchFamily="34" charset="0"/>
              <a:buChar char="•"/>
              <a:defRPr sz="1800">
                <a:latin typeface="Segoe UI" panose="020B0502040204020203" pitchFamily="34" charset="0"/>
                <a:ea typeface="Segoe UI Symbol" pitchFamily="34" charset="0"/>
                <a:cs typeface="Segoe UI" panose="020B0502040204020203" pitchFamily="34" charset="0"/>
              </a:defRPr>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2"/>
          <p:cNvSpPr>
            <a:spLocks noGrp="1"/>
          </p:cNvSpPr>
          <p:nvPr>
            <p:ph sz="half" idx="10"/>
          </p:nvPr>
        </p:nvSpPr>
        <p:spPr>
          <a:xfrm>
            <a:off x="6195828" y="1706888"/>
            <a:ext cx="5383397" cy="1926553"/>
          </a:xfrm>
          <a:prstGeom prst="rect">
            <a:avLst/>
          </a:prstGeom>
        </p:spPr>
        <p:txBody>
          <a:bodyPr/>
          <a:lstStyle>
            <a:lvl1pPr marL="342799" indent="-342799">
              <a:buClrTx/>
              <a:buFont typeface="Arial" pitchFamily="34" charset="0"/>
              <a:buChar char="•"/>
              <a:defRPr sz="2799">
                <a:latin typeface="Segoe UI" panose="020B0502040204020203" pitchFamily="34" charset="0"/>
                <a:ea typeface="Segoe UI Symbol" pitchFamily="34" charset="0"/>
                <a:cs typeface="Segoe UI" panose="020B0502040204020203" pitchFamily="34" charset="0"/>
              </a:defRPr>
            </a:lvl1pPr>
            <a:lvl2pPr marL="742732" indent="-285666">
              <a:buClrTx/>
              <a:buFont typeface="Arial" pitchFamily="34" charset="0"/>
              <a:buChar char="•"/>
              <a:defRPr sz="2400">
                <a:latin typeface="Segoe UI" panose="020B0502040204020203" pitchFamily="34" charset="0"/>
                <a:ea typeface="Segoe UI Symbol" pitchFamily="34" charset="0"/>
                <a:cs typeface="Segoe UI" panose="020B0502040204020203" pitchFamily="34" charset="0"/>
              </a:defRPr>
            </a:lvl2pPr>
            <a:lvl3pPr marL="1142664" indent="-228533">
              <a:buClrTx/>
              <a:buFont typeface="Arial" pitchFamily="34" charset="0"/>
              <a:buChar char="•"/>
              <a:defRPr sz="2000">
                <a:latin typeface="Segoe UI" panose="020B0502040204020203" pitchFamily="34" charset="0"/>
                <a:ea typeface="Segoe UI Symbol" pitchFamily="34" charset="0"/>
                <a:cs typeface="Segoe UI" panose="020B0502040204020203" pitchFamily="34" charset="0"/>
              </a:defRPr>
            </a:lvl3pPr>
            <a:lvl4pPr marL="1599730" indent="-228533">
              <a:buClrTx/>
              <a:buFont typeface="Arial" pitchFamily="34" charset="0"/>
              <a:buChar char="•"/>
              <a:defRPr sz="1800">
                <a:latin typeface="Segoe UI" panose="020B0502040204020203" pitchFamily="34" charset="0"/>
                <a:ea typeface="Segoe UI Symbol" pitchFamily="34" charset="0"/>
                <a:cs typeface="Segoe UI" panose="020B0502040204020203" pitchFamily="34" charset="0"/>
              </a:defRPr>
            </a:lvl4pPr>
            <a:lvl5pPr marL="2056795" indent="-228533">
              <a:buClrTx/>
              <a:buFont typeface="Arial" pitchFamily="34" charset="0"/>
              <a:buChar char="•"/>
              <a:defRPr sz="1800">
                <a:latin typeface="Segoe UI" panose="020B0502040204020203" pitchFamily="34" charset="0"/>
                <a:ea typeface="Segoe UI Symbol" pitchFamily="34" charset="0"/>
                <a:cs typeface="Segoe UI" panose="020B0502040204020203" pitchFamily="34" charset="0"/>
              </a:defRPr>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24438066"/>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70" y="1268456"/>
            <a:ext cx="11650488" cy="2000612"/>
          </a:xfrm>
        </p:spPr>
        <p:txBody>
          <a:bodyPr>
            <a:spAutoFit/>
          </a:bodyPr>
          <a:lstStyle>
            <a:lvl1pPr>
              <a:defRPr sz="3528">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07216037"/>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232" y="2223133"/>
            <a:ext cx="8961851" cy="1912630"/>
          </a:xfrm>
          <a:noFill/>
        </p:spPr>
        <p:txBody>
          <a:bodyPr lIns="146304" tIns="91440" rIns="146304" bIns="91440" anchor="t" anchorCtr="0"/>
          <a:lstStyle>
            <a:lvl1pPr>
              <a:defRPr sz="5293"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231" y="4137146"/>
            <a:ext cx="7169469" cy="1911815"/>
          </a:xfrm>
          <a:noFill/>
        </p:spPr>
        <p:txBody>
          <a:bodyPr lIns="164592" tIns="109728" rIns="164592" bIns="109728">
            <a:noAutofit/>
          </a:bodyPr>
          <a:lstStyle>
            <a:lvl1pPr marL="0" indent="0">
              <a:spcBef>
                <a:spcPts val="0"/>
              </a:spcBef>
              <a:buNone/>
              <a:defRPr sz="3136"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140" name="Picture 139"/>
          <p:cNvPicPr>
            <a:picLocks noChangeAspect="1"/>
          </p:cNvPicPr>
          <p:nvPr userDrawn="1"/>
        </p:nvPicPr>
        <p:blipFill>
          <a:blip r:embed="rId2"/>
          <a:stretch>
            <a:fillRect/>
          </a:stretch>
        </p:blipFill>
        <p:spPr bwMode="black">
          <a:xfrm>
            <a:off x="448096" y="503138"/>
            <a:ext cx="1453878" cy="325150"/>
          </a:xfrm>
          <a:prstGeom prst="rect">
            <a:avLst/>
          </a:prstGeom>
        </p:spPr>
      </p:pic>
      <p:grpSp>
        <p:nvGrpSpPr>
          <p:cNvPr id="272" name="Group 271"/>
          <p:cNvGrpSpPr/>
          <p:nvPr userDrawn="1"/>
        </p:nvGrpSpPr>
        <p:grpSpPr>
          <a:xfrm>
            <a:off x="6320926" y="3859215"/>
            <a:ext cx="5419804" cy="2954580"/>
            <a:chOff x="6218237" y="3671352"/>
            <a:chExt cx="5529922" cy="2825061"/>
          </a:xfrm>
        </p:grpSpPr>
        <p:sp>
          <p:nvSpPr>
            <p:cNvPr id="273" name="Freeform 345"/>
            <p:cNvSpPr>
              <a:spLocks noEditPoints="1"/>
            </p:cNvSpPr>
            <p:nvPr/>
          </p:nvSpPr>
          <p:spPr bwMode="gray">
            <a:xfrm>
              <a:off x="7047753" y="5602154"/>
              <a:ext cx="809283" cy="809283"/>
            </a:xfrm>
            <a:custGeom>
              <a:avLst/>
              <a:gdLst>
                <a:gd name="T0" fmla="*/ 20 w 93"/>
                <a:gd name="T1" fmla="*/ 23 h 93"/>
                <a:gd name="T2" fmla="*/ 20 w 93"/>
                <a:gd name="T3" fmla="*/ 29 h 93"/>
                <a:gd name="T4" fmla="*/ 13 w 93"/>
                <a:gd name="T5" fmla="*/ 35 h 93"/>
                <a:gd name="T6" fmla="*/ 1 w 93"/>
                <a:gd name="T7" fmla="*/ 37 h 93"/>
                <a:gd name="T8" fmla="*/ 3 w 93"/>
                <a:gd name="T9" fmla="*/ 47 h 93"/>
                <a:gd name="T10" fmla="*/ 15 w 93"/>
                <a:gd name="T11" fmla="*/ 53 h 93"/>
                <a:gd name="T12" fmla="*/ 15 w 93"/>
                <a:gd name="T13" fmla="*/ 63 h 93"/>
                <a:gd name="T14" fmla="*/ 8 w 93"/>
                <a:gd name="T15" fmla="*/ 72 h 93"/>
                <a:gd name="T16" fmla="*/ 16 w 93"/>
                <a:gd name="T17" fmla="*/ 78 h 93"/>
                <a:gd name="T18" fmla="*/ 29 w 93"/>
                <a:gd name="T19" fmla="*/ 74 h 93"/>
                <a:gd name="T20" fmla="*/ 35 w 93"/>
                <a:gd name="T21" fmla="*/ 81 h 93"/>
                <a:gd name="T22" fmla="*/ 37 w 93"/>
                <a:gd name="T23" fmla="*/ 92 h 93"/>
                <a:gd name="T24" fmla="*/ 47 w 93"/>
                <a:gd name="T25" fmla="*/ 90 h 93"/>
                <a:gd name="T26" fmla="*/ 53 w 93"/>
                <a:gd name="T27" fmla="*/ 78 h 93"/>
                <a:gd name="T28" fmla="*/ 57 w 93"/>
                <a:gd name="T29" fmla="*/ 77 h 93"/>
                <a:gd name="T30" fmla="*/ 63 w 93"/>
                <a:gd name="T31" fmla="*/ 79 h 93"/>
                <a:gd name="T32" fmla="*/ 72 w 93"/>
                <a:gd name="T33" fmla="*/ 85 h 93"/>
                <a:gd name="T34" fmla="*/ 78 w 93"/>
                <a:gd name="T35" fmla="*/ 77 h 93"/>
                <a:gd name="T36" fmla="*/ 74 w 93"/>
                <a:gd name="T37" fmla="*/ 65 h 93"/>
                <a:gd name="T38" fmla="*/ 76 w 93"/>
                <a:gd name="T39" fmla="*/ 61 h 93"/>
                <a:gd name="T40" fmla="*/ 81 w 93"/>
                <a:gd name="T41" fmla="*/ 58 h 93"/>
                <a:gd name="T42" fmla="*/ 92 w 93"/>
                <a:gd name="T43" fmla="*/ 56 h 93"/>
                <a:gd name="T44" fmla="*/ 91 w 93"/>
                <a:gd name="T45" fmla="*/ 46 h 93"/>
                <a:gd name="T46" fmla="*/ 79 w 93"/>
                <a:gd name="T47" fmla="*/ 40 h 93"/>
                <a:gd name="T48" fmla="*/ 77 w 93"/>
                <a:gd name="T49" fmla="*/ 36 h 93"/>
                <a:gd name="T50" fmla="*/ 79 w 93"/>
                <a:gd name="T51" fmla="*/ 31 h 93"/>
                <a:gd name="T52" fmla="*/ 85 w 93"/>
                <a:gd name="T53" fmla="*/ 21 h 93"/>
                <a:gd name="T54" fmla="*/ 77 w 93"/>
                <a:gd name="T55" fmla="*/ 15 h 93"/>
                <a:gd name="T56" fmla="*/ 65 w 93"/>
                <a:gd name="T57" fmla="*/ 20 h 93"/>
                <a:gd name="T58" fmla="*/ 61 w 93"/>
                <a:gd name="T59" fmla="*/ 18 h 93"/>
                <a:gd name="T60" fmla="*/ 58 w 93"/>
                <a:gd name="T61" fmla="*/ 13 h 93"/>
                <a:gd name="T62" fmla="*/ 56 w 93"/>
                <a:gd name="T63" fmla="*/ 1 h 93"/>
                <a:gd name="T64" fmla="*/ 46 w 93"/>
                <a:gd name="T65" fmla="*/ 3 h 93"/>
                <a:gd name="T66" fmla="*/ 40 w 93"/>
                <a:gd name="T67" fmla="*/ 15 h 93"/>
                <a:gd name="T68" fmla="*/ 36 w 93"/>
                <a:gd name="T69" fmla="*/ 16 h 93"/>
                <a:gd name="T70" fmla="*/ 31 w 93"/>
                <a:gd name="T71" fmla="*/ 14 h 93"/>
                <a:gd name="T72" fmla="*/ 21 w 93"/>
                <a:gd name="T73" fmla="*/ 8 h 93"/>
                <a:gd name="T74" fmla="*/ 15 w 93"/>
                <a:gd name="T75" fmla="*/ 16 h 93"/>
                <a:gd name="T76" fmla="*/ 57 w 93"/>
                <a:gd name="T77" fmla="*/ 60 h 93"/>
                <a:gd name="T78" fmla="*/ 36 w 93"/>
                <a:gd name="T79" fmla="*/ 3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93">
                  <a:moveTo>
                    <a:pt x="15" y="16"/>
                  </a:moveTo>
                  <a:cubicBezTo>
                    <a:pt x="20" y="23"/>
                    <a:pt x="20" y="23"/>
                    <a:pt x="20" y="23"/>
                  </a:cubicBezTo>
                  <a:cubicBezTo>
                    <a:pt x="21" y="26"/>
                    <a:pt x="21" y="27"/>
                    <a:pt x="20" y="29"/>
                  </a:cubicBezTo>
                  <a:cubicBezTo>
                    <a:pt x="20" y="29"/>
                    <a:pt x="20" y="29"/>
                    <a:pt x="20" y="29"/>
                  </a:cubicBezTo>
                  <a:cubicBezTo>
                    <a:pt x="19" y="30"/>
                    <a:pt x="18" y="31"/>
                    <a:pt x="18" y="32"/>
                  </a:cubicBezTo>
                  <a:cubicBezTo>
                    <a:pt x="17" y="34"/>
                    <a:pt x="16" y="35"/>
                    <a:pt x="13" y="35"/>
                  </a:cubicBezTo>
                  <a:cubicBezTo>
                    <a:pt x="4" y="35"/>
                    <a:pt x="4" y="35"/>
                    <a:pt x="4" y="35"/>
                  </a:cubicBezTo>
                  <a:cubicBezTo>
                    <a:pt x="3" y="35"/>
                    <a:pt x="2" y="36"/>
                    <a:pt x="1" y="37"/>
                  </a:cubicBezTo>
                  <a:cubicBezTo>
                    <a:pt x="1" y="44"/>
                    <a:pt x="1" y="44"/>
                    <a:pt x="1" y="44"/>
                  </a:cubicBezTo>
                  <a:cubicBezTo>
                    <a:pt x="0" y="45"/>
                    <a:pt x="1" y="47"/>
                    <a:pt x="3" y="47"/>
                  </a:cubicBezTo>
                  <a:cubicBezTo>
                    <a:pt x="11" y="49"/>
                    <a:pt x="11" y="49"/>
                    <a:pt x="11" y="49"/>
                  </a:cubicBezTo>
                  <a:cubicBezTo>
                    <a:pt x="14" y="50"/>
                    <a:pt x="15" y="51"/>
                    <a:pt x="15" y="53"/>
                  </a:cubicBezTo>
                  <a:cubicBezTo>
                    <a:pt x="15" y="54"/>
                    <a:pt x="16" y="56"/>
                    <a:pt x="16" y="58"/>
                  </a:cubicBezTo>
                  <a:cubicBezTo>
                    <a:pt x="17" y="59"/>
                    <a:pt x="16" y="61"/>
                    <a:pt x="15" y="63"/>
                  </a:cubicBezTo>
                  <a:cubicBezTo>
                    <a:pt x="9" y="68"/>
                    <a:pt x="9" y="68"/>
                    <a:pt x="9" y="68"/>
                  </a:cubicBezTo>
                  <a:cubicBezTo>
                    <a:pt x="7" y="69"/>
                    <a:pt x="7" y="71"/>
                    <a:pt x="8" y="72"/>
                  </a:cubicBezTo>
                  <a:cubicBezTo>
                    <a:pt x="12" y="78"/>
                    <a:pt x="12" y="78"/>
                    <a:pt x="12" y="78"/>
                  </a:cubicBezTo>
                  <a:cubicBezTo>
                    <a:pt x="13" y="78"/>
                    <a:pt x="15" y="79"/>
                    <a:pt x="16" y="78"/>
                  </a:cubicBezTo>
                  <a:cubicBezTo>
                    <a:pt x="23" y="74"/>
                    <a:pt x="23" y="74"/>
                    <a:pt x="23" y="74"/>
                  </a:cubicBezTo>
                  <a:cubicBezTo>
                    <a:pt x="26" y="72"/>
                    <a:pt x="27" y="73"/>
                    <a:pt x="29" y="74"/>
                  </a:cubicBezTo>
                  <a:cubicBezTo>
                    <a:pt x="30" y="74"/>
                    <a:pt x="31" y="75"/>
                    <a:pt x="33" y="76"/>
                  </a:cubicBezTo>
                  <a:cubicBezTo>
                    <a:pt x="34" y="76"/>
                    <a:pt x="35" y="78"/>
                    <a:pt x="35" y="81"/>
                  </a:cubicBezTo>
                  <a:cubicBezTo>
                    <a:pt x="35" y="89"/>
                    <a:pt x="35" y="89"/>
                    <a:pt x="35" y="89"/>
                  </a:cubicBezTo>
                  <a:cubicBezTo>
                    <a:pt x="35" y="91"/>
                    <a:pt x="36" y="92"/>
                    <a:pt x="37" y="92"/>
                  </a:cubicBezTo>
                  <a:cubicBezTo>
                    <a:pt x="44" y="93"/>
                    <a:pt x="44" y="93"/>
                    <a:pt x="44" y="93"/>
                  </a:cubicBezTo>
                  <a:cubicBezTo>
                    <a:pt x="45" y="93"/>
                    <a:pt x="47" y="92"/>
                    <a:pt x="47" y="90"/>
                  </a:cubicBezTo>
                  <a:cubicBezTo>
                    <a:pt x="49" y="83"/>
                    <a:pt x="49" y="83"/>
                    <a:pt x="49" y="83"/>
                  </a:cubicBezTo>
                  <a:cubicBezTo>
                    <a:pt x="50" y="80"/>
                    <a:pt x="51" y="79"/>
                    <a:pt x="53" y="78"/>
                  </a:cubicBezTo>
                  <a:cubicBezTo>
                    <a:pt x="53" y="78"/>
                    <a:pt x="53" y="78"/>
                    <a:pt x="53" y="78"/>
                  </a:cubicBezTo>
                  <a:cubicBezTo>
                    <a:pt x="55" y="78"/>
                    <a:pt x="56" y="78"/>
                    <a:pt x="57" y="77"/>
                  </a:cubicBezTo>
                  <a:cubicBezTo>
                    <a:pt x="57" y="77"/>
                    <a:pt x="57" y="77"/>
                    <a:pt x="57" y="77"/>
                  </a:cubicBezTo>
                  <a:cubicBezTo>
                    <a:pt x="59" y="77"/>
                    <a:pt x="61" y="77"/>
                    <a:pt x="63" y="79"/>
                  </a:cubicBezTo>
                  <a:cubicBezTo>
                    <a:pt x="68" y="85"/>
                    <a:pt x="68" y="85"/>
                    <a:pt x="68" y="85"/>
                  </a:cubicBezTo>
                  <a:cubicBezTo>
                    <a:pt x="70" y="86"/>
                    <a:pt x="71" y="86"/>
                    <a:pt x="72" y="85"/>
                  </a:cubicBezTo>
                  <a:cubicBezTo>
                    <a:pt x="78" y="81"/>
                    <a:pt x="78" y="81"/>
                    <a:pt x="78" y="81"/>
                  </a:cubicBezTo>
                  <a:cubicBezTo>
                    <a:pt x="78" y="80"/>
                    <a:pt x="79" y="79"/>
                    <a:pt x="78" y="77"/>
                  </a:cubicBezTo>
                  <a:cubicBezTo>
                    <a:pt x="74" y="70"/>
                    <a:pt x="74" y="70"/>
                    <a:pt x="74" y="70"/>
                  </a:cubicBezTo>
                  <a:cubicBezTo>
                    <a:pt x="72" y="68"/>
                    <a:pt x="73" y="66"/>
                    <a:pt x="74" y="65"/>
                  </a:cubicBezTo>
                  <a:cubicBezTo>
                    <a:pt x="74" y="64"/>
                    <a:pt x="74" y="64"/>
                    <a:pt x="74" y="64"/>
                  </a:cubicBezTo>
                  <a:cubicBezTo>
                    <a:pt x="75" y="63"/>
                    <a:pt x="75" y="62"/>
                    <a:pt x="76" y="61"/>
                  </a:cubicBezTo>
                  <a:cubicBezTo>
                    <a:pt x="76" y="61"/>
                    <a:pt x="76" y="61"/>
                    <a:pt x="76" y="61"/>
                  </a:cubicBezTo>
                  <a:cubicBezTo>
                    <a:pt x="77" y="59"/>
                    <a:pt x="78" y="58"/>
                    <a:pt x="81" y="58"/>
                  </a:cubicBezTo>
                  <a:cubicBezTo>
                    <a:pt x="89" y="58"/>
                    <a:pt x="89" y="58"/>
                    <a:pt x="89" y="58"/>
                  </a:cubicBezTo>
                  <a:cubicBezTo>
                    <a:pt x="91" y="58"/>
                    <a:pt x="92" y="57"/>
                    <a:pt x="92" y="56"/>
                  </a:cubicBezTo>
                  <a:cubicBezTo>
                    <a:pt x="93" y="49"/>
                    <a:pt x="93" y="49"/>
                    <a:pt x="93" y="49"/>
                  </a:cubicBezTo>
                  <a:cubicBezTo>
                    <a:pt x="93" y="48"/>
                    <a:pt x="92" y="47"/>
                    <a:pt x="91" y="46"/>
                  </a:cubicBezTo>
                  <a:cubicBezTo>
                    <a:pt x="83" y="44"/>
                    <a:pt x="83" y="44"/>
                    <a:pt x="83" y="44"/>
                  </a:cubicBezTo>
                  <a:cubicBezTo>
                    <a:pt x="80" y="43"/>
                    <a:pt x="79" y="42"/>
                    <a:pt x="79" y="40"/>
                  </a:cubicBezTo>
                  <a:cubicBezTo>
                    <a:pt x="79" y="40"/>
                    <a:pt x="79" y="40"/>
                    <a:pt x="79" y="40"/>
                  </a:cubicBezTo>
                  <a:cubicBezTo>
                    <a:pt x="78" y="39"/>
                    <a:pt x="78" y="38"/>
                    <a:pt x="77" y="36"/>
                  </a:cubicBezTo>
                  <a:cubicBezTo>
                    <a:pt x="77" y="36"/>
                    <a:pt x="77" y="36"/>
                    <a:pt x="77" y="36"/>
                  </a:cubicBezTo>
                  <a:cubicBezTo>
                    <a:pt x="77" y="34"/>
                    <a:pt x="77" y="33"/>
                    <a:pt x="79" y="31"/>
                  </a:cubicBezTo>
                  <a:cubicBezTo>
                    <a:pt x="85" y="25"/>
                    <a:pt x="85" y="25"/>
                    <a:pt x="85" y="25"/>
                  </a:cubicBezTo>
                  <a:cubicBezTo>
                    <a:pt x="86" y="24"/>
                    <a:pt x="86" y="22"/>
                    <a:pt x="85" y="21"/>
                  </a:cubicBezTo>
                  <a:cubicBezTo>
                    <a:pt x="81" y="16"/>
                    <a:pt x="81" y="16"/>
                    <a:pt x="81" y="16"/>
                  </a:cubicBezTo>
                  <a:cubicBezTo>
                    <a:pt x="81" y="15"/>
                    <a:pt x="79" y="14"/>
                    <a:pt x="77" y="15"/>
                  </a:cubicBezTo>
                  <a:cubicBezTo>
                    <a:pt x="71" y="20"/>
                    <a:pt x="71" y="20"/>
                    <a:pt x="71" y="20"/>
                  </a:cubicBezTo>
                  <a:cubicBezTo>
                    <a:pt x="68" y="21"/>
                    <a:pt x="66" y="21"/>
                    <a:pt x="65" y="20"/>
                  </a:cubicBezTo>
                  <a:cubicBezTo>
                    <a:pt x="65" y="20"/>
                    <a:pt x="65" y="20"/>
                    <a:pt x="65" y="20"/>
                  </a:cubicBezTo>
                  <a:cubicBezTo>
                    <a:pt x="63" y="19"/>
                    <a:pt x="62" y="18"/>
                    <a:pt x="61" y="18"/>
                  </a:cubicBezTo>
                  <a:cubicBezTo>
                    <a:pt x="61" y="17"/>
                    <a:pt x="61" y="17"/>
                    <a:pt x="61" y="17"/>
                  </a:cubicBezTo>
                  <a:cubicBezTo>
                    <a:pt x="59" y="17"/>
                    <a:pt x="58" y="16"/>
                    <a:pt x="58" y="13"/>
                  </a:cubicBezTo>
                  <a:cubicBezTo>
                    <a:pt x="58" y="4"/>
                    <a:pt x="58" y="4"/>
                    <a:pt x="58" y="4"/>
                  </a:cubicBezTo>
                  <a:cubicBezTo>
                    <a:pt x="59" y="3"/>
                    <a:pt x="57" y="1"/>
                    <a:pt x="56" y="1"/>
                  </a:cubicBezTo>
                  <a:cubicBezTo>
                    <a:pt x="49" y="0"/>
                    <a:pt x="49" y="0"/>
                    <a:pt x="49" y="0"/>
                  </a:cubicBezTo>
                  <a:cubicBezTo>
                    <a:pt x="48" y="0"/>
                    <a:pt x="47" y="1"/>
                    <a:pt x="46" y="3"/>
                  </a:cubicBezTo>
                  <a:cubicBezTo>
                    <a:pt x="44" y="11"/>
                    <a:pt x="44" y="11"/>
                    <a:pt x="44" y="11"/>
                  </a:cubicBezTo>
                  <a:cubicBezTo>
                    <a:pt x="44" y="14"/>
                    <a:pt x="42" y="15"/>
                    <a:pt x="40" y="15"/>
                  </a:cubicBezTo>
                  <a:cubicBezTo>
                    <a:pt x="40" y="15"/>
                    <a:pt x="40" y="15"/>
                    <a:pt x="40" y="15"/>
                  </a:cubicBezTo>
                  <a:cubicBezTo>
                    <a:pt x="39" y="15"/>
                    <a:pt x="38" y="15"/>
                    <a:pt x="36" y="16"/>
                  </a:cubicBezTo>
                  <a:cubicBezTo>
                    <a:pt x="36" y="16"/>
                    <a:pt x="36" y="16"/>
                    <a:pt x="36" y="16"/>
                  </a:cubicBezTo>
                  <a:cubicBezTo>
                    <a:pt x="35" y="17"/>
                    <a:pt x="33" y="17"/>
                    <a:pt x="31" y="14"/>
                  </a:cubicBezTo>
                  <a:cubicBezTo>
                    <a:pt x="25" y="8"/>
                    <a:pt x="25" y="8"/>
                    <a:pt x="25" y="8"/>
                  </a:cubicBezTo>
                  <a:cubicBezTo>
                    <a:pt x="24" y="7"/>
                    <a:pt x="22" y="7"/>
                    <a:pt x="21" y="8"/>
                  </a:cubicBezTo>
                  <a:cubicBezTo>
                    <a:pt x="16" y="12"/>
                    <a:pt x="16" y="12"/>
                    <a:pt x="16" y="12"/>
                  </a:cubicBezTo>
                  <a:cubicBezTo>
                    <a:pt x="15" y="13"/>
                    <a:pt x="15" y="15"/>
                    <a:pt x="15" y="16"/>
                  </a:cubicBezTo>
                  <a:close/>
                  <a:moveTo>
                    <a:pt x="60" y="36"/>
                  </a:moveTo>
                  <a:cubicBezTo>
                    <a:pt x="66" y="44"/>
                    <a:pt x="65" y="54"/>
                    <a:pt x="57" y="60"/>
                  </a:cubicBezTo>
                  <a:cubicBezTo>
                    <a:pt x="50" y="66"/>
                    <a:pt x="39" y="64"/>
                    <a:pt x="33" y="57"/>
                  </a:cubicBezTo>
                  <a:cubicBezTo>
                    <a:pt x="28" y="50"/>
                    <a:pt x="29" y="39"/>
                    <a:pt x="36" y="33"/>
                  </a:cubicBezTo>
                  <a:cubicBezTo>
                    <a:pt x="44" y="27"/>
                    <a:pt x="54" y="29"/>
                    <a:pt x="60" y="36"/>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156"/>
            </a:p>
          </p:txBody>
        </p:sp>
        <p:sp>
          <p:nvSpPr>
            <p:cNvPr id="274" name="Freeform 346"/>
            <p:cNvSpPr>
              <a:spLocks noEditPoints="1"/>
            </p:cNvSpPr>
            <p:nvPr/>
          </p:nvSpPr>
          <p:spPr bwMode="gray">
            <a:xfrm>
              <a:off x="6218237" y="5525273"/>
              <a:ext cx="845702" cy="841656"/>
            </a:xfrm>
            <a:custGeom>
              <a:avLst/>
              <a:gdLst>
                <a:gd name="T0" fmla="*/ 95 w 97"/>
                <a:gd name="T1" fmla="*/ 58 h 97"/>
                <a:gd name="T2" fmla="*/ 89 w 97"/>
                <a:gd name="T3" fmla="*/ 50 h 97"/>
                <a:gd name="T4" fmla="*/ 96 w 97"/>
                <a:gd name="T5" fmla="*/ 42 h 97"/>
                <a:gd name="T6" fmla="*/ 89 w 97"/>
                <a:gd name="T7" fmla="*/ 37 h 97"/>
                <a:gd name="T8" fmla="*/ 87 w 97"/>
                <a:gd name="T9" fmla="*/ 30 h 97"/>
                <a:gd name="T10" fmla="*/ 88 w 97"/>
                <a:gd name="T11" fmla="*/ 22 h 97"/>
                <a:gd name="T12" fmla="*/ 78 w 97"/>
                <a:gd name="T13" fmla="*/ 21 h 97"/>
                <a:gd name="T14" fmla="*/ 78 w 97"/>
                <a:gd name="T15" fmla="*/ 11 h 97"/>
                <a:gd name="T16" fmla="*/ 69 w 97"/>
                <a:gd name="T17" fmla="*/ 11 h 97"/>
                <a:gd name="T18" fmla="*/ 63 w 97"/>
                <a:gd name="T19" fmla="*/ 8 h 97"/>
                <a:gd name="T20" fmla="*/ 58 w 97"/>
                <a:gd name="T21" fmla="*/ 1 h 97"/>
                <a:gd name="T22" fmla="*/ 50 w 97"/>
                <a:gd name="T23" fmla="*/ 8 h 97"/>
                <a:gd name="T24" fmla="*/ 43 w 97"/>
                <a:gd name="T25" fmla="*/ 1 h 97"/>
                <a:gd name="T26" fmla="*/ 37 w 97"/>
                <a:gd name="T27" fmla="*/ 7 h 97"/>
                <a:gd name="T28" fmla="*/ 31 w 97"/>
                <a:gd name="T29" fmla="*/ 10 h 97"/>
                <a:gd name="T30" fmla="*/ 22 w 97"/>
                <a:gd name="T31" fmla="*/ 9 h 97"/>
                <a:gd name="T32" fmla="*/ 22 w 97"/>
                <a:gd name="T33" fmla="*/ 19 h 97"/>
                <a:gd name="T34" fmla="*/ 11 w 97"/>
                <a:gd name="T35" fmla="*/ 19 h 97"/>
                <a:gd name="T36" fmla="*/ 11 w 97"/>
                <a:gd name="T37" fmla="*/ 28 h 97"/>
                <a:gd name="T38" fmla="*/ 9 w 97"/>
                <a:gd name="T39" fmla="*/ 34 h 97"/>
                <a:gd name="T40" fmla="*/ 2 w 97"/>
                <a:gd name="T41" fmla="*/ 39 h 97"/>
                <a:gd name="T42" fmla="*/ 9 w 97"/>
                <a:gd name="T43" fmla="*/ 46 h 97"/>
                <a:gd name="T44" fmla="*/ 1 w 97"/>
                <a:gd name="T45" fmla="*/ 54 h 97"/>
                <a:gd name="T46" fmla="*/ 8 w 97"/>
                <a:gd name="T47" fmla="*/ 60 h 97"/>
                <a:gd name="T48" fmla="*/ 10 w 97"/>
                <a:gd name="T49" fmla="*/ 66 h 97"/>
                <a:gd name="T50" fmla="*/ 9 w 97"/>
                <a:gd name="T51" fmla="*/ 75 h 97"/>
                <a:gd name="T52" fmla="*/ 19 w 97"/>
                <a:gd name="T53" fmla="*/ 75 h 97"/>
                <a:gd name="T54" fmla="*/ 19 w 97"/>
                <a:gd name="T55" fmla="*/ 86 h 97"/>
                <a:gd name="T56" fmla="*/ 28 w 97"/>
                <a:gd name="T57" fmla="*/ 86 h 97"/>
                <a:gd name="T58" fmla="*/ 34 w 97"/>
                <a:gd name="T59" fmla="*/ 88 h 97"/>
                <a:gd name="T60" fmla="*/ 39 w 97"/>
                <a:gd name="T61" fmla="*/ 95 h 97"/>
                <a:gd name="T62" fmla="*/ 47 w 97"/>
                <a:gd name="T63" fmla="*/ 88 h 97"/>
                <a:gd name="T64" fmla="*/ 55 w 97"/>
                <a:gd name="T65" fmla="*/ 96 h 97"/>
                <a:gd name="T66" fmla="*/ 60 w 97"/>
                <a:gd name="T67" fmla="*/ 89 h 97"/>
                <a:gd name="T68" fmla="*/ 66 w 97"/>
                <a:gd name="T69" fmla="*/ 87 h 97"/>
                <a:gd name="T70" fmla="*/ 75 w 97"/>
                <a:gd name="T71" fmla="*/ 88 h 97"/>
                <a:gd name="T72" fmla="*/ 76 w 97"/>
                <a:gd name="T73" fmla="*/ 78 h 97"/>
                <a:gd name="T74" fmla="*/ 86 w 97"/>
                <a:gd name="T75" fmla="*/ 78 h 97"/>
                <a:gd name="T76" fmla="*/ 86 w 97"/>
                <a:gd name="T77" fmla="*/ 69 h 97"/>
                <a:gd name="T78" fmla="*/ 89 w 97"/>
                <a:gd name="T79" fmla="*/ 63 h 97"/>
                <a:gd name="T80" fmla="*/ 57 w 97"/>
                <a:gd name="T81" fmla="*/ 47 h 97"/>
                <a:gd name="T82" fmla="*/ 40 w 97"/>
                <a:gd name="T83" fmla="*/ 50 h 97"/>
                <a:gd name="T84" fmla="*/ 57 w 97"/>
                <a:gd name="T85" fmla="*/ 4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7" h="97">
                  <a:moveTo>
                    <a:pt x="95" y="61"/>
                  </a:moveTo>
                  <a:cubicBezTo>
                    <a:pt x="96" y="60"/>
                    <a:pt x="97" y="59"/>
                    <a:pt x="95" y="58"/>
                  </a:cubicBezTo>
                  <a:cubicBezTo>
                    <a:pt x="91" y="53"/>
                    <a:pt x="91" y="53"/>
                    <a:pt x="91" y="53"/>
                  </a:cubicBezTo>
                  <a:cubicBezTo>
                    <a:pt x="90" y="52"/>
                    <a:pt x="89" y="51"/>
                    <a:pt x="89" y="50"/>
                  </a:cubicBezTo>
                  <a:cubicBezTo>
                    <a:pt x="89" y="50"/>
                    <a:pt x="90" y="48"/>
                    <a:pt x="91" y="47"/>
                  </a:cubicBezTo>
                  <a:cubicBezTo>
                    <a:pt x="96" y="42"/>
                    <a:pt x="96" y="42"/>
                    <a:pt x="96" y="42"/>
                  </a:cubicBezTo>
                  <a:cubicBezTo>
                    <a:pt x="97" y="41"/>
                    <a:pt x="97" y="40"/>
                    <a:pt x="95" y="39"/>
                  </a:cubicBezTo>
                  <a:cubicBezTo>
                    <a:pt x="89" y="37"/>
                    <a:pt x="89" y="37"/>
                    <a:pt x="89" y="37"/>
                  </a:cubicBezTo>
                  <a:cubicBezTo>
                    <a:pt x="88" y="36"/>
                    <a:pt x="86" y="35"/>
                    <a:pt x="86" y="35"/>
                  </a:cubicBezTo>
                  <a:cubicBezTo>
                    <a:pt x="86" y="34"/>
                    <a:pt x="86" y="32"/>
                    <a:pt x="87" y="30"/>
                  </a:cubicBezTo>
                  <a:cubicBezTo>
                    <a:pt x="90" y="25"/>
                    <a:pt x="90" y="25"/>
                    <a:pt x="90" y="25"/>
                  </a:cubicBezTo>
                  <a:cubicBezTo>
                    <a:pt x="91" y="23"/>
                    <a:pt x="90" y="22"/>
                    <a:pt x="88" y="22"/>
                  </a:cubicBezTo>
                  <a:cubicBezTo>
                    <a:pt x="82" y="22"/>
                    <a:pt x="82" y="22"/>
                    <a:pt x="82" y="22"/>
                  </a:cubicBezTo>
                  <a:cubicBezTo>
                    <a:pt x="80" y="22"/>
                    <a:pt x="78" y="22"/>
                    <a:pt x="78" y="21"/>
                  </a:cubicBezTo>
                  <a:cubicBezTo>
                    <a:pt x="78" y="21"/>
                    <a:pt x="77" y="19"/>
                    <a:pt x="77" y="17"/>
                  </a:cubicBezTo>
                  <a:cubicBezTo>
                    <a:pt x="78" y="11"/>
                    <a:pt x="78" y="11"/>
                    <a:pt x="78" y="11"/>
                  </a:cubicBezTo>
                  <a:cubicBezTo>
                    <a:pt x="78" y="9"/>
                    <a:pt x="77" y="8"/>
                    <a:pt x="75" y="9"/>
                  </a:cubicBezTo>
                  <a:cubicBezTo>
                    <a:pt x="69" y="11"/>
                    <a:pt x="69" y="11"/>
                    <a:pt x="69" y="11"/>
                  </a:cubicBezTo>
                  <a:cubicBezTo>
                    <a:pt x="68" y="12"/>
                    <a:pt x="66" y="12"/>
                    <a:pt x="66" y="12"/>
                  </a:cubicBezTo>
                  <a:cubicBezTo>
                    <a:pt x="65" y="12"/>
                    <a:pt x="64" y="10"/>
                    <a:pt x="63" y="8"/>
                  </a:cubicBezTo>
                  <a:cubicBezTo>
                    <a:pt x="61" y="2"/>
                    <a:pt x="61" y="2"/>
                    <a:pt x="61" y="2"/>
                  </a:cubicBezTo>
                  <a:cubicBezTo>
                    <a:pt x="61" y="1"/>
                    <a:pt x="59" y="0"/>
                    <a:pt x="58" y="1"/>
                  </a:cubicBezTo>
                  <a:cubicBezTo>
                    <a:pt x="53" y="6"/>
                    <a:pt x="53" y="6"/>
                    <a:pt x="53" y="6"/>
                  </a:cubicBezTo>
                  <a:cubicBezTo>
                    <a:pt x="52" y="7"/>
                    <a:pt x="51" y="8"/>
                    <a:pt x="50" y="8"/>
                  </a:cubicBezTo>
                  <a:cubicBezTo>
                    <a:pt x="50" y="8"/>
                    <a:pt x="48" y="7"/>
                    <a:pt x="47" y="6"/>
                  </a:cubicBezTo>
                  <a:cubicBezTo>
                    <a:pt x="43" y="1"/>
                    <a:pt x="43" y="1"/>
                    <a:pt x="43" y="1"/>
                  </a:cubicBezTo>
                  <a:cubicBezTo>
                    <a:pt x="41" y="0"/>
                    <a:pt x="40" y="0"/>
                    <a:pt x="39" y="1"/>
                  </a:cubicBezTo>
                  <a:cubicBezTo>
                    <a:pt x="37" y="7"/>
                    <a:pt x="37" y="7"/>
                    <a:pt x="37" y="7"/>
                  </a:cubicBezTo>
                  <a:cubicBezTo>
                    <a:pt x="36" y="9"/>
                    <a:pt x="35" y="11"/>
                    <a:pt x="35" y="11"/>
                  </a:cubicBezTo>
                  <a:cubicBezTo>
                    <a:pt x="35" y="11"/>
                    <a:pt x="32" y="10"/>
                    <a:pt x="31" y="10"/>
                  </a:cubicBezTo>
                  <a:cubicBezTo>
                    <a:pt x="25" y="7"/>
                    <a:pt x="25" y="7"/>
                    <a:pt x="25" y="7"/>
                  </a:cubicBezTo>
                  <a:cubicBezTo>
                    <a:pt x="23" y="6"/>
                    <a:pt x="22" y="7"/>
                    <a:pt x="22" y="9"/>
                  </a:cubicBezTo>
                  <a:cubicBezTo>
                    <a:pt x="22" y="15"/>
                    <a:pt x="22" y="15"/>
                    <a:pt x="22" y="15"/>
                  </a:cubicBezTo>
                  <a:cubicBezTo>
                    <a:pt x="22" y="17"/>
                    <a:pt x="22" y="18"/>
                    <a:pt x="22" y="19"/>
                  </a:cubicBezTo>
                  <a:cubicBezTo>
                    <a:pt x="21" y="19"/>
                    <a:pt x="19" y="20"/>
                    <a:pt x="17" y="19"/>
                  </a:cubicBezTo>
                  <a:cubicBezTo>
                    <a:pt x="11" y="19"/>
                    <a:pt x="11" y="19"/>
                    <a:pt x="11" y="19"/>
                  </a:cubicBezTo>
                  <a:cubicBezTo>
                    <a:pt x="9" y="19"/>
                    <a:pt x="8" y="20"/>
                    <a:pt x="9" y="22"/>
                  </a:cubicBezTo>
                  <a:cubicBezTo>
                    <a:pt x="11" y="28"/>
                    <a:pt x="11" y="28"/>
                    <a:pt x="11" y="28"/>
                  </a:cubicBezTo>
                  <a:cubicBezTo>
                    <a:pt x="12" y="29"/>
                    <a:pt x="12" y="31"/>
                    <a:pt x="12" y="31"/>
                  </a:cubicBezTo>
                  <a:cubicBezTo>
                    <a:pt x="12" y="32"/>
                    <a:pt x="10" y="33"/>
                    <a:pt x="9" y="34"/>
                  </a:cubicBezTo>
                  <a:cubicBezTo>
                    <a:pt x="3" y="36"/>
                    <a:pt x="3" y="36"/>
                    <a:pt x="3" y="36"/>
                  </a:cubicBezTo>
                  <a:cubicBezTo>
                    <a:pt x="1" y="36"/>
                    <a:pt x="0" y="38"/>
                    <a:pt x="2" y="39"/>
                  </a:cubicBezTo>
                  <a:cubicBezTo>
                    <a:pt x="6" y="43"/>
                    <a:pt x="6" y="43"/>
                    <a:pt x="6" y="43"/>
                  </a:cubicBezTo>
                  <a:cubicBezTo>
                    <a:pt x="8" y="45"/>
                    <a:pt x="9" y="46"/>
                    <a:pt x="9" y="46"/>
                  </a:cubicBezTo>
                  <a:cubicBezTo>
                    <a:pt x="9" y="47"/>
                    <a:pt x="7" y="49"/>
                    <a:pt x="6" y="50"/>
                  </a:cubicBezTo>
                  <a:cubicBezTo>
                    <a:pt x="1" y="54"/>
                    <a:pt x="1" y="54"/>
                    <a:pt x="1" y="54"/>
                  </a:cubicBezTo>
                  <a:cubicBezTo>
                    <a:pt x="0" y="55"/>
                    <a:pt x="0" y="57"/>
                    <a:pt x="2" y="58"/>
                  </a:cubicBezTo>
                  <a:cubicBezTo>
                    <a:pt x="8" y="60"/>
                    <a:pt x="8" y="60"/>
                    <a:pt x="8" y="60"/>
                  </a:cubicBezTo>
                  <a:cubicBezTo>
                    <a:pt x="9" y="61"/>
                    <a:pt x="11" y="62"/>
                    <a:pt x="11" y="62"/>
                  </a:cubicBezTo>
                  <a:cubicBezTo>
                    <a:pt x="11" y="62"/>
                    <a:pt x="11" y="65"/>
                    <a:pt x="10" y="66"/>
                  </a:cubicBezTo>
                  <a:cubicBezTo>
                    <a:pt x="7" y="72"/>
                    <a:pt x="7" y="72"/>
                    <a:pt x="7" y="72"/>
                  </a:cubicBezTo>
                  <a:cubicBezTo>
                    <a:pt x="6" y="73"/>
                    <a:pt x="7" y="75"/>
                    <a:pt x="9" y="75"/>
                  </a:cubicBezTo>
                  <a:cubicBezTo>
                    <a:pt x="15" y="75"/>
                    <a:pt x="15" y="75"/>
                    <a:pt x="15" y="75"/>
                  </a:cubicBezTo>
                  <a:cubicBezTo>
                    <a:pt x="17" y="75"/>
                    <a:pt x="19" y="75"/>
                    <a:pt x="19" y="75"/>
                  </a:cubicBezTo>
                  <a:cubicBezTo>
                    <a:pt x="19" y="76"/>
                    <a:pt x="20" y="78"/>
                    <a:pt x="20" y="80"/>
                  </a:cubicBezTo>
                  <a:cubicBezTo>
                    <a:pt x="19" y="86"/>
                    <a:pt x="19" y="86"/>
                    <a:pt x="19" y="86"/>
                  </a:cubicBezTo>
                  <a:cubicBezTo>
                    <a:pt x="19" y="88"/>
                    <a:pt x="20" y="89"/>
                    <a:pt x="22" y="88"/>
                  </a:cubicBezTo>
                  <a:cubicBezTo>
                    <a:pt x="28" y="86"/>
                    <a:pt x="28" y="86"/>
                    <a:pt x="28" y="86"/>
                  </a:cubicBezTo>
                  <a:cubicBezTo>
                    <a:pt x="30" y="85"/>
                    <a:pt x="31" y="84"/>
                    <a:pt x="32" y="85"/>
                  </a:cubicBezTo>
                  <a:cubicBezTo>
                    <a:pt x="32" y="85"/>
                    <a:pt x="33" y="87"/>
                    <a:pt x="34" y="88"/>
                  </a:cubicBezTo>
                  <a:cubicBezTo>
                    <a:pt x="36" y="94"/>
                    <a:pt x="36" y="94"/>
                    <a:pt x="36" y="94"/>
                  </a:cubicBezTo>
                  <a:cubicBezTo>
                    <a:pt x="36" y="96"/>
                    <a:pt x="38" y="96"/>
                    <a:pt x="39" y="95"/>
                  </a:cubicBezTo>
                  <a:cubicBezTo>
                    <a:pt x="44" y="91"/>
                    <a:pt x="44" y="91"/>
                    <a:pt x="44" y="91"/>
                  </a:cubicBezTo>
                  <a:cubicBezTo>
                    <a:pt x="45" y="89"/>
                    <a:pt x="46" y="88"/>
                    <a:pt x="47" y="88"/>
                  </a:cubicBezTo>
                  <a:cubicBezTo>
                    <a:pt x="47" y="88"/>
                    <a:pt x="49" y="89"/>
                    <a:pt x="50" y="91"/>
                  </a:cubicBezTo>
                  <a:cubicBezTo>
                    <a:pt x="55" y="96"/>
                    <a:pt x="55" y="96"/>
                    <a:pt x="55" y="96"/>
                  </a:cubicBezTo>
                  <a:cubicBezTo>
                    <a:pt x="56" y="97"/>
                    <a:pt x="57" y="97"/>
                    <a:pt x="58" y="95"/>
                  </a:cubicBezTo>
                  <a:cubicBezTo>
                    <a:pt x="60" y="89"/>
                    <a:pt x="60" y="89"/>
                    <a:pt x="60" y="89"/>
                  </a:cubicBezTo>
                  <a:cubicBezTo>
                    <a:pt x="61" y="88"/>
                    <a:pt x="62" y="86"/>
                    <a:pt x="62" y="86"/>
                  </a:cubicBezTo>
                  <a:cubicBezTo>
                    <a:pt x="63" y="86"/>
                    <a:pt x="65" y="86"/>
                    <a:pt x="66" y="87"/>
                  </a:cubicBezTo>
                  <a:cubicBezTo>
                    <a:pt x="72" y="90"/>
                    <a:pt x="72" y="90"/>
                    <a:pt x="72" y="90"/>
                  </a:cubicBezTo>
                  <a:cubicBezTo>
                    <a:pt x="74" y="91"/>
                    <a:pt x="75" y="90"/>
                    <a:pt x="75" y="88"/>
                  </a:cubicBezTo>
                  <a:cubicBezTo>
                    <a:pt x="75" y="82"/>
                    <a:pt x="75" y="82"/>
                    <a:pt x="75" y="82"/>
                  </a:cubicBezTo>
                  <a:cubicBezTo>
                    <a:pt x="75" y="80"/>
                    <a:pt x="75" y="78"/>
                    <a:pt x="76" y="78"/>
                  </a:cubicBezTo>
                  <a:cubicBezTo>
                    <a:pt x="76" y="78"/>
                    <a:pt x="78" y="77"/>
                    <a:pt x="80" y="77"/>
                  </a:cubicBezTo>
                  <a:cubicBezTo>
                    <a:pt x="86" y="78"/>
                    <a:pt x="86" y="78"/>
                    <a:pt x="86" y="78"/>
                  </a:cubicBezTo>
                  <a:cubicBezTo>
                    <a:pt x="88" y="78"/>
                    <a:pt x="89" y="77"/>
                    <a:pt x="88" y="75"/>
                  </a:cubicBezTo>
                  <a:cubicBezTo>
                    <a:pt x="86" y="69"/>
                    <a:pt x="86" y="69"/>
                    <a:pt x="86" y="69"/>
                  </a:cubicBezTo>
                  <a:cubicBezTo>
                    <a:pt x="85" y="67"/>
                    <a:pt x="85" y="66"/>
                    <a:pt x="85" y="65"/>
                  </a:cubicBezTo>
                  <a:cubicBezTo>
                    <a:pt x="85" y="65"/>
                    <a:pt x="87" y="64"/>
                    <a:pt x="89" y="63"/>
                  </a:cubicBezTo>
                  <a:lnTo>
                    <a:pt x="95" y="61"/>
                  </a:lnTo>
                  <a:close/>
                  <a:moveTo>
                    <a:pt x="57" y="47"/>
                  </a:moveTo>
                  <a:cubicBezTo>
                    <a:pt x="58" y="52"/>
                    <a:pt x="55" y="56"/>
                    <a:pt x="50" y="57"/>
                  </a:cubicBezTo>
                  <a:cubicBezTo>
                    <a:pt x="45" y="57"/>
                    <a:pt x="41" y="54"/>
                    <a:pt x="40" y="50"/>
                  </a:cubicBezTo>
                  <a:cubicBezTo>
                    <a:pt x="40" y="45"/>
                    <a:pt x="43" y="41"/>
                    <a:pt x="47" y="40"/>
                  </a:cubicBezTo>
                  <a:cubicBezTo>
                    <a:pt x="52" y="39"/>
                    <a:pt x="56" y="42"/>
                    <a:pt x="57" y="47"/>
                  </a:cubicBezTo>
                  <a:close/>
                </a:path>
              </a:pathLst>
            </a:custGeom>
            <a:solidFill>
              <a:srgbClr val="FFB900"/>
            </a:solidFill>
            <a:ln>
              <a:noFill/>
            </a:ln>
            <a:extLst/>
          </p:spPr>
          <p:txBody>
            <a:bodyPr vert="horz" wrap="square" lIns="91440" tIns="45720" rIns="91440" bIns="45720" numCol="1" anchor="t" anchorCtr="0" compatLnSpc="1">
              <a:prstTxWarp prst="textNoShape">
                <a:avLst/>
              </a:prstTxWarp>
            </a:bodyPr>
            <a:lstStyle/>
            <a:p>
              <a:endParaRPr lang="en-US" sz="2156"/>
            </a:p>
          </p:txBody>
        </p:sp>
        <p:sp>
          <p:nvSpPr>
            <p:cNvPr id="275" name="Freeform 347"/>
            <p:cNvSpPr>
              <a:spLocks noEditPoints="1"/>
            </p:cNvSpPr>
            <p:nvPr/>
          </p:nvSpPr>
          <p:spPr bwMode="gray">
            <a:xfrm>
              <a:off x="7598066" y="4533901"/>
              <a:ext cx="1622613" cy="1614520"/>
            </a:xfrm>
            <a:custGeom>
              <a:avLst/>
              <a:gdLst>
                <a:gd name="T0" fmla="*/ 167 w 186"/>
                <a:gd name="T1" fmla="*/ 74 h 186"/>
                <a:gd name="T2" fmla="*/ 177 w 186"/>
                <a:gd name="T3" fmla="*/ 54 h 186"/>
                <a:gd name="T4" fmla="*/ 154 w 186"/>
                <a:gd name="T5" fmla="*/ 47 h 186"/>
                <a:gd name="T6" fmla="*/ 155 w 186"/>
                <a:gd name="T7" fmla="*/ 24 h 186"/>
                <a:gd name="T8" fmla="*/ 132 w 186"/>
                <a:gd name="T9" fmla="*/ 27 h 186"/>
                <a:gd name="T10" fmla="*/ 125 w 186"/>
                <a:gd name="T11" fmla="*/ 6 h 186"/>
                <a:gd name="T12" fmla="*/ 103 w 186"/>
                <a:gd name="T13" fmla="*/ 17 h 186"/>
                <a:gd name="T14" fmla="*/ 88 w 186"/>
                <a:gd name="T15" fmla="*/ 0 h 186"/>
                <a:gd name="T16" fmla="*/ 74 w 186"/>
                <a:gd name="T17" fmla="*/ 19 h 186"/>
                <a:gd name="T18" fmla="*/ 53 w 186"/>
                <a:gd name="T19" fmla="*/ 9 h 186"/>
                <a:gd name="T20" fmla="*/ 47 w 186"/>
                <a:gd name="T21" fmla="*/ 32 h 186"/>
                <a:gd name="T22" fmla="*/ 24 w 186"/>
                <a:gd name="T23" fmla="*/ 31 h 186"/>
                <a:gd name="T24" fmla="*/ 27 w 186"/>
                <a:gd name="T25" fmla="*/ 54 h 186"/>
                <a:gd name="T26" fmla="*/ 5 w 186"/>
                <a:gd name="T27" fmla="*/ 61 h 186"/>
                <a:gd name="T28" fmla="*/ 17 w 186"/>
                <a:gd name="T29" fmla="*/ 83 h 186"/>
                <a:gd name="T30" fmla="*/ 0 w 186"/>
                <a:gd name="T31" fmla="*/ 98 h 186"/>
                <a:gd name="T32" fmla="*/ 19 w 186"/>
                <a:gd name="T33" fmla="*/ 112 h 186"/>
                <a:gd name="T34" fmla="*/ 9 w 186"/>
                <a:gd name="T35" fmla="*/ 133 h 186"/>
                <a:gd name="T36" fmla="*/ 32 w 186"/>
                <a:gd name="T37" fmla="*/ 139 h 186"/>
                <a:gd name="T38" fmla="*/ 31 w 186"/>
                <a:gd name="T39" fmla="*/ 162 h 186"/>
                <a:gd name="T40" fmla="*/ 54 w 186"/>
                <a:gd name="T41" fmla="*/ 159 h 186"/>
                <a:gd name="T42" fmla="*/ 61 w 186"/>
                <a:gd name="T43" fmla="*/ 181 h 186"/>
                <a:gd name="T44" fmla="*/ 83 w 186"/>
                <a:gd name="T45" fmla="*/ 169 h 186"/>
                <a:gd name="T46" fmla="*/ 98 w 186"/>
                <a:gd name="T47" fmla="*/ 186 h 186"/>
                <a:gd name="T48" fmla="*/ 112 w 186"/>
                <a:gd name="T49" fmla="*/ 167 h 186"/>
                <a:gd name="T50" fmla="*/ 133 w 186"/>
                <a:gd name="T51" fmla="*/ 177 h 186"/>
                <a:gd name="T52" fmla="*/ 139 w 186"/>
                <a:gd name="T53" fmla="*/ 154 h 186"/>
                <a:gd name="T54" fmla="*/ 162 w 186"/>
                <a:gd name="T55" fmla="*/ 156 h 186"/>
                <a:gd name="T56" fmla="*/ 159 w 186"/>
                <a:gd name="T57" fmla="*/ 132 h 186"/>
                <a:gd name="T58" fmla="*/ 181 w 186"/>
                <a:gd name="T59" fmla="*/ 125 h 186"/>
                <a:gd name="T60" fmla="*/ 169 w 186"/>
                <a:gd name="T61" fmla="*/ 103 h 186"/>
                <a:gd name="T62" fmla="*/ 186 w 186"/>
                <a:gd name="T63" fmla="*/ 88 h 186"/>
                <a:gd name="T64" fmla="*/ 143 w 186"/>
                <a:gd name="T65" fmla="*/ 111 h 186"/>
                <a:gd name="T66" fmla="*/ 143 w 186"/>
                <a:gd name="T67" fmla="*/ 75 h 186"/>
                <a:gd name="T68" fmla="*/ 150 w 186"/>
                <a:gd name="T69" fmla="*/ 108 h 186"/>
                <a:gd name="T70" fmla="*/ 114 w 186"/>
                <a:gd name="T71" fmla="*/ 76 h 186"/>
                <a:gd name="T72" fmla="*/ 123 w 186"/>
                <a:gd name="T73" fmla="*/ 42 h 186"/>
                <a:gd name="T74" fmla="*/ 78 w 186"/>
                <a:gd name="T75" fmla="*/ 35 h 186"/>
                <a:gd name="T76" fmla="*/ 111 w 186"/>
                <a:gd name="T77" fmla="*/ 42 h 186"/>
                <a:gd name="T78" fmla="*/ 75 w 186"/>
                <a:gd name="T79" fmla="*/ 42 h 186"/>
                <a:gd name="T80" fmla="*/ 93 w 186"/>
                <a:gd name="T81" fmla="*/ 108 h 186"/>
                <a:gd name="T82" fmla="*/ 108 w 186"/>
                <a:gd name="T83" fmla="*/ 93 h 186"/>
                <a:gd name="T84" fmla="*/ 76 w 186"/>
                <a:gd name="T85" fmla="*/ 71 h 186"/>
                <a:gd name="T86" fmla="*/ 42 w 186"/>
                <a:gd name="T87" fmla="*/ 62 h 186"/>
                <a:gd name="T88" fmla="*/ 35 w 186"/>
                <a:gd name="T89" fmla="*/ 107 h 186"/>
                <a:gd name="T90" fmla="*/ 42 w 186"/>
                <a:gd name="T91" fmla="*/ 75 h 186"/>
                <a:gd name="T92" fmla="*/ 42 w 186"/>
                <a:gd name="T93" fmla="*/ 110 h 186"/>
                <a:gd name="T94" fmla="*/ 44 w 186"/>
                <a:gd name="T95" fmla="*/ 116 h 186"/>
                <a:gd name="T96" fmla="*/ 69 w 186"/>
                <a:gd name="T97" fmla="*/ 141 h 186"/>
                <a:gd name="T98" fmla="*/ 41 w 186"/>
                <a:gd name="T99" fmla="*/ 123 h 186"/>
                <a:gd name="T100" fmla="*/ 77 w 186"/>
                <a:gd name="T101" fmla="*/ 150 h 186"/>
                <a:gd name="T102" fmla="*/ 95 w 186"/>
                <a:gd name="T103" fmla="*/ 120 h 186"/>
                <a:gd name="T104" fmla="*/ 122 w 186"/>
                <a:gd name="T105" fmla="*/ 144 h 186"/>
                <a:gd name="T106" fmla="*/ 114 w 186"/>
                <a:gd name="T107" fmla="*/ 110 h 186"/>
                <a:gd name="T108" fmla="*/ 135 w 186"/>
                <a:gd name="T109" fmla="*/ 135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6" h="186">
                  <a:moveTo>
                    <a:pt x="183" y="85"/>
                  </a:moveTo>
                  <a:cubicBezTo>
                    <a:pt x="169" y="83"/>
                    <a:pt x="169" y="83"/>
                    <a:pt x="169" y="83"/>
                  </a:cubicBezTo>
                  <a:cubicBezTo>
                    <a:pt x="168" y="80"/>
                    <a:pt x="168" y="77"/>
                    <a:pt x="167" y="74"/>
                  </a:cubicBezTo>
                  <a:cubicBezTo>
                    <a:pt x="179" y="67"/>
                    <a:pt x="179" y="67"/>
                    <a:pt x="179" y="67"/>
                  </a:cubicBezTo>
                  <a:cubicBezTo>
                    <a:pt x="181" y="66"/>
                    <a:pt x="182" y="64"/>
                    <a:pt x="181" y="62"/>
                  </a:cubicBezTo>
                  <a:cubicBezTo>
                    <a:pt x="177" y="54"/>
                    <a:pt x="177" y="54"/>
                    <a:pt x="177" y="54"/>
                  </a:cubicBezTo>
                  <a:cubicBezTo>
                    <a:pt x="177" y="52"/>
                    <a:pt x="175" y="51"/>
                    <a:pt x="173" y="51"/>
                  </a:cubicBezTo>
                  <a:cubicBezTo>
                    <a:pt x="159" y="55"/>
                    <a:pt x="159" y="55"/>
                    <a:pt x="159" y="55"/>
                  </a:cubicBezTo>
                  <a:cubicBezTo>
                    <a:pt x="158" y="52"/>
                    <a:pt x="156" y="49"/>
                    <a:pt x="154" y="47"/>
                  </a:cubicBezTo>
                  <a:cubicBezTo>
                    <a:pt x="162" y="35"/>
                    <a:pt x="162" y="35"/>
                    <a:pt x="162" y="35"/>
                  </a:cubicBezTo>
                  <a:cubicBezTo>
                    <a:pt x="163" y="34"/>
                    <a:pt x="163" y="32"/>
                    <a:pt x="162" y="31"/>
                  </a:cubicBezTo>
                  <a:cubicBezTo>
                    <a:pt x="155" y="24"/>
                    <a:pt x="155" y="24"/>
                    <a:pt x="155" y="24"/>
                  </a:cubicBezTo>
                  <a:cubicBezTo>
                    <a:pt x="154" y="23"/>
                    <a:pt x="152" y="23"/>
                    <a:pt x="151" y="24"/>
                  </a:cubicBezTo>
                  <a:cubicBezTo>
                    <a:pt x="139" y="32"/>
                    <a:pt x="139" y="32"/>
                    <a:pt x="139" y="32"/>
                  </a:cubicBezTo>
                  <a:cubicBezTo>
                    <a:pt x="137" y="30"/>
                    <a:pt x="134" y="29"/>
                    <a:pt x="132" y="27"/>
                  </a:cubicBezTo>
                  <a:cubicBezTo>
                    <a:pt x="135" y="13"/>
                    <a:pt x="135" y="13"/>
                    <a:pt x="135" y="13"/>
                  </a:cubicBezTo>
                  <a:cubicBezTo>
                    <a:pt x="136" y="12"/>
                    <a:pt x="135" y="10"/>
                    <a:pt x="133" y="9"/>
                  </a:cubicBezTo>
                  <a:cubicBezTo>
                    <a:pt x="125" y="6"/>
                    <a:pt x="125" y="6"/>
                    <a:pt x="125" y="6"/>
                  </a:cubicBezTo>
                  <a:cubicBezTo>
                    <a:pt x="123" y="5"/>
                    <a:pt x="121" y="6"/>
                    <a:pt x="120" y="7"/>
                  </a:cubicBezTo>
                  <a:cubicBezTo>
                    <a:pt x="113" y="19"/>
                    <a:pt x="113" y="19"/>
                    <a:pt x="113" y="19"/>
                  </a:cubicBezTo>
                  <a:cubicBezTo>
                    <a:pt x="110" y="18"/>
                    <a:pt x="107" y="18"/>
                    <a:pt x="103" y="17"/>
                  </a:cubicBezTo>
                  <a:cubicBezTo>
                    <a:pt x="101" y="3"/>
                    <a:pt x="101" y="3"/>
                    <a:pt x="101" y="3"/>
                  </a:cubicBezTo>
                  <a:cubicBezTo>
                    <a:pt x="101" y="1"/>
                    <a:pt x="99" y="0"/>
                    <a:pt x="98" y="0"/>
                  </a:cubicBezTo>
                  <a:cubicBezTo>
                    <a:pt x="88" y="0"/>
                    <a:pt x="88" y="0"/>
                    <a:pt x="88" y="0"/>
                  </a:cubicBezTo>
                  <a:cubicBezTo>
                    <a:pt x="87" y="0"/>
                    <a:pt x="85" y="1"/>
                    <a:pt x="85" y="3"/>
                  </a:cubicBezTo>
                  <a:cubicBezTo>
                    <a:pt x="83" y="17"/>
                    <a:pt x="83" y="17"/>
                    <a:pt x="83" y="17"/>
                  </a:cubicBezTo>
                  <a:cubicBezTo>
                    <a:pt x="80" y="18"/>
                    <a:pt x="77" y="18"/>
                    <a:pt x="74" y="19"/>
                  </a:cubicBezTo>
                  <a:cubicBezTo>
                    <a:pt x="67" y="7"/>
                    <a:pt x="67" y="7"/>
                    <a:pt x="67" y="7"/>
                  </a:cubicBezTo>
                  <a:cubicBezTo>
                    <a:pt x="66" y="5"/>
                    <a:pt x="64" y="5"/>
                    <a:pt x="62" y="5"/>
                  </a:cubicBezTo>
                  <a:cubicBezTo>
                    <a:pt x="53" y="9"/>
                    <a:pt x="53" y="9"/>
                    <a:pt x="53" y="9"/>
                  </a:cubicBezTo>
                  <a:cubicBezTo>
                    <a:pt x="52" y="9"/>
                    <a:pt x="51" y="11"/>
                    <a:pt x="51" y="13"/>
                  </a:cubicBezTo>
                  <a:cubicBezTo>
                    <a:pt x="55" y="27"/>
                    <a:pt x="55" y="27"/>
                    <a:pt x="55" y="27"/>
                  </a:cubicBezTo>
                  <a:cubicBezTo>
                    <a:pt x="52" y="28"/>
                    <a:pt x="49" y="30"/>
                    <a:pt x="47" y="32"/>
                  </a:cubicBezTo>
                  <a:cubicBezTo>
                    <a:pt x="35" y="24"/>
                    <a:pt x="35" y="24"/>
                    <a:pt x="35" y="24"/>
                  </a:cubicBezTo>
                  <a:cubicBezTo>
                    <a:pt x="34" y="23"/>
                    <a:pt x="32" y="23"/>
                    <a:pt x="31" y="24"/>
                  </a:cubicBezTo>
                  <a:cubicBezTo>
                    <a:pt x="24" y="31"/>
                    <a:pt x="24" y="31"/>
                    <a:pt x="24" y="31"/>
                  </a:cubicBezTo>
                  <a:cubicBezTo>
                    <a:pt x="23" y="32"/>
                    <a:pt x="23" y="34"/>
                    <a:pt x="24" y="35"/>
                  </a:cubicBezTo>
                  <a:cubicBezTo>
                    <a:pt x="32" y="47"/>
                    <a:pt x="32" y="47"/>
                    <a:pt x="32" y="47"/>
                  </a:cubicBezTo>
                  <a:cubicBezTo>
                    <a:pt x="30" y="49"/>
                    <a:pt x="29" y="52"/>
                    <a:pt x="27" y="54"/>
                  </a:cubicBezTo>
                  <a:cubicBezTo>
                    <a:pt x="13" y="51"/>
                    <a:pt x="13" y="51"/>
                    <a:pt x="13" y="51"/>
                  </a:cubicBezTo>
                  <a:cubicBezTo>
                    <a:pt x="12" y="50"/>
                    <a:pt x="10" y="51"/>
                    <a:pt x="9" y="53"/>
                  </a:cubicBezTo>
                  <a:cubicBezTo>
                    <a:pt x="5" y="61"/>
                    <a:pt x="5" y="61"/>
                    <a:pt x="5" y="61"/>
                  </a:cubicBezTo>
                  <a:cubicBezTo>
                    <a:pt x="5" y="63"/>
                    <a:pt x="5" y="65"/>
                    <a:pt x="7" y="66"/>
                  </a:cubicBezTo>
                  <a:cubicBezTo>
                    <a:pt x="19" y="73"/>
                    <a:pt x="19" y="73"/>
                    <a:pt x="19" y="73"/>
                  </a:cubicBezTo>
                  <a:cubicBezTo>
                    <a:pt x="18" y="76"/>
                    <a:pt x="18" y="80"/>
                    <a:pt x="17" y="83"/>
                  </a:cubicBezTo>
                  <a:cubicBezTo>
                    <a:pt x="3" y="85"/>
                    <a:pt x="3" y="85"/>
                    <a:pt x="3" y="85"/>
                  </a:cubicBezTo>
                  <a:cubicBezTo>
                    <a:pt x="1" y="85"/>
                    <a:pt x="0" y="87"/>
                    <a:pt x="0" y="88"/>
                  </a:cubicBezTo>
                  <a:cubicBezTo>
                    <a:pt x="0" y="98"/>
                    <a:pt x="0" y="98"/>
                    <a:pt x="0" y="98"/>
                  </a:cubicBezTo>
                  <a:cubicBezTo>
                    <a:pt x="0" y="100"/>
                    <a:pt x="1" y="101"/>
                    <a:pt x="3" y="101"/>
                  </a:cubicBezTo>
                  <a:cubicBezTo>
                    <a:pt x="17" y="103"/>
                    <a:pt x="17" y="103"/>
                    <a:pt x="17" y="103"/>
                  </a:cubicBezTo>
                  <a:cubicBezTo>
                    <a:pt x="17" y="106"/>
                    <a:pt x="18" y="109"/>
                    <a:pt x="19" y="112"/>
                  </a:cubicBezTo>
                  <a:cubicBezTo>
                    <a:pt x="7" y="119"/>
                    <a:pt x="7" y="119"/>
                    <a:pt x="7" y="119"/>
                  </a:cubicBezTo>
                  <a:cubicBezTo>
                    <a:pt x="5" y="120"/>
                    <a:pt x="4" y="122"/>
                    <a:pt x="5" y="124"/>
                  </a:cubicBezTo>
                  <a:cubicBezTo>
                    <a:pt x="9" y="133"/>
                    <a:pt x="9" y="133"/>
                    <a:pt x="9" y="133"/>
                  </a:cubicBezTo>
                  <a:cubicBezTo>
                    <a:pt x="9" y="134"/>
                    <a:pt x="11" y="135"/>
                    <a:pt x="13" y="135"/>
                  </a:cubicBezTo>
                  <a:cubicBezTo>
                    <a:pt x="27" y="131"/>
                    <a:pt x="27" y="131"/>
                    <a:pt x="27" y="131"/>
                  </a:cubicBezTo>
                  <a:cubicBezTo>
                    <a:pt x="28" y="134"/>
                    <a:pt x="30" y="137"/>
                    <a:pt x="32" y="139"/>
                  </a:cubicBezTo>
                  <a:cubicBezTo>
                    <a:pt x="24" y="151"/>
                    <a:pt x="24" y="151"/>
                    <a:pt x="24" y="151"/>
                  </a:cubicBezTo>
                  <a:cubicBezTo>
                    <a:pt x="23" y="152"/>
                    <a:pt x="23" y="154"/>
                    <a:pt x="24" y="156"/>
                  </a:cubicBezTo>
                  <a:cubicBezTo>
                    <a:pt x="31" y="162"/>
                    <a:pt x="31" y="162"/>
                    <a:pt x="31" y="162"/>
                  </a:cubicBezTo>
                  <a:cubicBezTo>
                    <a:pt x="32" y="163"/>
                    <a:pt x="34" y="164"/>
                    <a:pt x="35" y="163"/>
                  </a:cubicBezTo>
                  <a:cubicBezTo>
                    <a:pt x="47" y="154"/>
                    <a:pt x="47" y="154"/>
                    <a:pt x="47" y="154"/>
                  </a:cubicBezTo>
                  <a:cubicBezTo>
                    <a:pt x="49" y="156"/>
                    <a:pt x="51" y="158"/>
                    <a:pt x="54" y="159"/>
                  </a:cubicBezTo>
                  <a:cubicBezTo>
                    <a:pt x="51" y="173"/>
                    <a:pt x="51" y="173"/>
                    <a:pt x="51" y="173"/>
                  </a:cubicBezTo>
                  <a:cubicBezTo>
                    <a:pt x="50" y="174"/>
                    <a:pt x="51" y="176"/>
                    <a:pt x="53" y="177"/>
                  </a:cubicBezTo>
                  <a:cubicBezTo>
                    <a:pt x="61" y="181"/>
                    <a:pt x="61" y="181"/>
                    <a:pt x="61" y="181"/>
                  </a:cubicBezTo>
                  <a:cubicBezTo>
                    <a:pt x="63" y="181"/>
                    <a:pt x="65" y="181"/>
                    <a:pt x="66" y="179"/>
                  </a:cubicBezTo>
                  <a:cubicBezTo>
                    <a:pt x="73" y="167"/>
                    <a:pt x="73" y="167"/>
                    <a:pt x="73" y="167"/>
                  </a:cubicBezTo>
                  <a:cubicBezTo>
                    <a:pt x="76" y="168"/>
                    <a:pt x="79" y="169"/>
                    <a:pt x="83" y="169"/>
                  </a:cubicBezTo>
                  <a:cubicBezTo>
                    <a:pt x="85" y="183"/>
                    <a:pt x="85" y="183"/>
                    <a:pt x="85" y="183"/>
                  </a:cubicBezTo>
                  <a:cubicBezTo>
                    <a:pt x="85" y="185"/>
                    <a:pt x="87" y="186"/>
                    <a:pt x="88" y="186"/>
                  </a:cubicBezTo>
                  <a:cubicBezTo>
                    <a:pt x="98" y="186"/>
                    <a:pt x="98" y="186"/>
                    <a:pt x="98" y="186"/>
                  </a:cubicBezTo>
                  <a:cubicBezTo>
                    <a:pt x="99" y="186"/>
                    <a:pt x="101" y="185"/>
                    <a:pt x="101" y="183"/>
                  </a:cubicBezTo>
                  <a:cubicBezTo>
                    <a:pt x="103" y="169"/>
                    <a:pt x="103" y="169"/>
                    <a:pt x="103" y="169"/>
                  </a:cubicBezTo>
                  <a:cubicBezTo>
                    <a:pt x="106" y="169"/>
                    <a:pt x="109" y="168"/>
                    <a:pt x="112" y="167"/>
                  </a:cubicBezTo>
                  <a:cubicBezTo>
                    <a:pt x="119" y="179"/>
                    <a:pt x="119" y="179"/>
                    <a:pt x="119" y="179"/>
                  </a:cubicBezTo>
                  <a:cubicBezTo>
                    <a:pt x="120" y="181"/>
                    <a:pt x="122" y="182"/>
                    <a:pt x="124" y="181"/>
                  </a:cubicBezTo>
                  <a:cubicBezTo>
                    <a:pt x="133" y="177"/>
                    <a:pt x="133" y="177"/>
                    <a:pt x="133" y="177"/>
                  </a:cubicBezTo>
                  <a:cubicBezTo>
                    <a:pt x="134" y="177"/>
                    <a:pt x="135" y="175"/>
                    <a:pt x="135" y="173"/>
                  </a:cubicBezTo>
                  <a:cubicBezTo>
                    <a:pt x="131" y="159"/>
                    <a:pt x="131" y="159"/>
                    <a:pt x="131" y="159"/>
                  </a:cubicBezTo>
                  <a:cubicBezTo>
                    <a:pt x="134" y="158"/>
                    <a:pt x="137" y="156"/>
                    <a:pt x="139" y="154"/>
                  </a:cubicBezTo>
                  <a:cubicBezTo>
                    <a:pt x="151" y="163"/>
                    <a:pt x="151" y="163"/>
                    <a:pt x="151" y="163"/>
                  </a:cubicBezTo>
                  <a:cubicBezTo>
                    <a:pt x="152" y="164"/>
                    <a:pt x="154" y="163"/>
                    <a:pt x="155" y="162"/>
                  </a:cubicBezTo>
                  <a:cubicBezTo>
                    <a:pt x="162" y="156"/>
                    <a:pt x="162" y="156"/>
                    <a:pt x="162" y="156"/>
                  </a:cubicBezTo>
                  <a:cubicBezTo>
                    <a:pt x="163" y="154"/>
                    <a:pt x="163" y="152"/>
                    <a:pt x="162" y="151"/>
                  </a:cubicBezTo>
                  <a:cubicBezTo>
                    <a:pt x="154" y="139"/>
                    <a:pt x="154" y="139"/>
                    <a:pt x="154" y="139"/>
                  </a:cubicBezTo>
                  <a:cubicBezTo>
                    <a:pt x="156" y="137"/>
                    <a:pt x="157" y="135"/>
                    <a:pt x="159" y="132"/>
                  </a:cubicBezTo>
                  <a:cubicBezTo>
                    <a:pt x="173" y="136"/>
                    <a:pt x="173" y="136"/>
                    <a:pt x="173" y="136"/>
                  </a:cubicBezTo>
                  <a:cubicBezTo>
                    <a:pt x="174" y="136"/>
                    <a:pt x="176" y="135"/>
                    <a:pt x="177" y="133"/>
                  </a:cubicBezTo>
                  <a:cubicBezTo>
                    <a:pt x="181" y="125"/>
                    <a:pt x="181" y="125"/>
                    <a:pt x="181" y="125"/>
                  </a:cubicBezTo>
                  <a:cubicBezTo>
                    <a:pt x="181" y="123"/>
                    <a:pt x="181" y="121"/>
                    <a:pt x="179" y="120"/>
                  </a:cubicBezTo>
                  <a:cubicBezTo>
                    <a:pt x="167" y="113"/>
                    <a:pt x="167" y="113"/>
                    <a:pt x="167" y="113"/>
                  </a:cubicBezTo>
                  <a:cubicBezTo>
                    <a:pt x="168" y="110"/>
                    <a:pt x="168" y="107"/>
                    <a:pt x="169" y="103"/>
                  </a:cubicBezTo>
                  <a:cubicBezTo>
                    <a:pt x="183" y="101"/>
                    <a:pt x="183" y="101"/>
                    <a:pt x="183" y="101"/>
                  </a:cubicBezTo>
                  <a:cubicBezTo>
                    <a:pt x="185" y="101"/>
                    <a:pt x="186" y="100"/>
                    <a:pt x="186" y="98"/>
                  </a:cubicBezTo>
                  <a:cubicBezTo>
                    <a:pt x="186" y="88"/>
                    <a:pt x="186" y="88"/>
                    <a:pt x="186" y="88"/>
                  </a:cubicBezTo>
                  <a:cubicBezTo>
                    <a:pt x="186" y="87"/>
                    <a:pt x="185" y="85"/>
                    <a:pt x="183" y="85"/>
                  </a:cubicBezTo>
                  <a:close/>
                  <a:moveTo>
                    <a:pt x="150" y="108"/>
                  </a:moveTo>
                  <a:cubicBezTo>
                    <a:pt x="149" y="111"/>
                    <a:pt x="146" y="113"/>
                    <a:pt x="143" y="111"/>
                  </a:cubicBezTo>
                  <a:cubicBezTo>
                    <a:pt x="120" y="96"/>
                    <a:pt x="120" y="96"/>
                    <a:pt x="120" y="96"/>
                  </a:cubicBezTo>
                  <a:cubicBezTo>
                    <a:pt x="117" y="95"/>
                    <a:pt x="117" y="92"/>
                    <a:pt x="120" y="90"/>
                  </a:cubicBezTo>
                  <a:cubicBezTo>
                    <a:pt x="143" y="75"/>
                    <a:pt x="143" y="75"/>
                    <a:pt x="143" y="75"/>
                  </a:cubicBezTo>
                  <a:cubicBezTo>
                    <a:pt x="146" y="74"/>
                    <a:pt x="149" y="75"/>
                    <a:pt x="150" y="78"/>
                  </a:cubicBezTo>
                  <a:cubicBezTo>
                    <a:pt x="150" y="78"/>
                    <a:pt x="152" y="86"/>
                    <a:pt x="152" y="93"/>
                  </a:cubicBezTo>
                  <a:cubicBezTo>
                    <a:pt x="152" y="101"/>
                    <a:pt x="150" y="108"/>
                    <a:pt x="150" y="108"/>
                  </a:cubicBezTo>
                  <a:close/>
                  <a:moveTo>
                    <a:pt x="144" y="63"/>
                  </a:moveTo>
                  <a:cubicBezTo>
                    <a:pt x="146" y="66"/>
                    <a:pt x="144" y="69"/>
                    <a:pt x="141" y="70"/>
                  </a:cubicBezTo>
                  <a:cubicBezTo>
                    <a:pt x="114" y="76"/>
                    <a:pt x="114" y="76"/>
                    <a:pt x="114" y="76"/>
                  </a:cubicBezTo>
                  <a:cubicBezTo>
                    <a:pt x="111" y="77"/>
                    <a:pt x="109" y="75"/>
                    <a:pt x="110" y="72"/>
                  </a:cubicBezTo>
                  <a:cubicBezTo>
                    <a:pt x="116" y="45"/>
                    <a:pt x="116" y="45"/>
                    <a:pt x="116" y="45"/>
                  </a:cubicBezTo>
                  <a:cubicBezTo>
                    <a:pt x="117" y="41"/>
                    <a:pt x="120" y="40"/>
                    <a:pt x="123" y="42"/>
                  </a:cubicBezTo>
                  <a:cubicBezTo>
                    <a:pt x="123" y="42"/>
                    <a:pt x="130" y="46"/>
                    <a:pt x="135" y="51"/>
                  </a:cubicBezTo>
                  <a:cubicBezTo>
                    <a:pt x="140" y="56"/>
                    <a:pt x="144" y="63"/>
                    <a:pt x="144" y="63"/>
                  </a:cubicBezTo>
                  <a:close/>
                  <a:moveTo>
                    <a:pt x="78" y="35"/>
                  </a:moveTo>
                  <a:cubicBezTo>
                    <a:pt x="78" y="35"/>
                    <a:pt x="86" y="33"/>
                    <a:pt x="93" y="33"/>
                  </a:cubicBezTo>
                  <a:cubicBezTo>
                    <a:pt x="100" y="33"/>
                    <a:pt x="108" y="35"/>
                    <a:pt x="108" y="35"/>
                  </a:cubicBezTo>
                  <a:cubicBezTo>
                    <a:pt x="111" y="36"/>
                    <a:pt x="113" y="39"/>
                    <a:pt x="111" y="42"/>
                  </a:cubicBezTo>
                  <a:cubicBezTo>
                    <a:pt x="96" y="66"/>
                    <a:pt x="96" y="66"/>
                    <a:pt x="96" y="66"/>
                  </a:cubicBezTo>
                  <a:cubicBezTo>
                    <a:pt x="94" y="69"/>
                    <a:pt x="91" y="69"/>
                    <a:pt x="90" y="66"/>
                  </a:cubicBezTo>
                  <a:cubicBezTo>
                    <a:pt x="75" y="42"/>
                    <a:pt x="75" y="42"/>
                    <a:pt x="75" y="42"/>
                  </a:cubicBezTo>
                  <a:cubicBezTo>
                    <a:pt x="73" y="39"/>
                    <a:pt x="75" y="36"/>
                    <a:pt x="78" y="35"/>
                  </a:cubicBezTo>
                  <a:close/>
                  <a:moveTo>
                    <a:pt x="108" y="93"/>
                  </a:moveTo>
                  <a:cubicBezTo>
                    <a:pt x="108" y="101"/>
                    <a:pt x="101" y="108"/>
                    <a:pt x="93" y="108"/>
                  </a:cubicBezTo>
                  <a:cubicBezTo>
                    <a:pt x="85" y="108"/>
                    <a:pt x="78" y="101"/>
                    <a:pt x="78" y="93"/>
                  </a:cubicBezTo>
                  <a:cubicBezTo>
                    <a:pt x="78" y="85"/>
                    <a:pt x="85" y="79"/>
                    <a:pt x="93" y="79"/>
                  </a:cubicBezTo>
                  <a:cubicBezTo>
                    <a:pt x="101" y="79"/>
                    <a:pt x="108" y="85"/>
                    <a:pt x="108" y="93"/>
                  </a:cubicBezTo>
                  <a:close/>
                  <a:moveTo>
                    <a:pt x="63" y="41"/>
                  </a:moveTo>
                  <a:cubicBezTo>
                    <a:pt x="66" y="39"/>
                    <a:pt x="69" y="41"/>
                    <a:pt x="70" y="44"/>
                  </a:cubicBezTo>
                  <a:cubicBezTo>
                    <a:pt x="76" y="71"/>
                    <a:pt x="76" y="71"/>
                    <a:pt x="76" y="71"/>
                  </a:cubicBezTo>
                  <a:cubicBezTo>
                    <a:pt x="77" y="74"/>
                    <a:pt x="75" y="76"/>
                    <a:pt x="71" y="76"/>
                  </a:cubicBezTo>
                  <a:cubicBezTo>
                    <a:pt x="45" y="69"/>
                    <a:pt x="45" y="69"/>
                    <a:pt x="45" y="69"/>
                  </a:cubicBezTo>
                  <a:cubicBezTo>
                    <a:pt x="41" y="68"/>
                    <a:pt x="40" y="65"/>
                    <a:pt x="42" y="62"/>
                  </a:cubicBezTo>
                  <a:cubicBezTo>
                    <a:pt x="42" y="62"/>
                    <a:pt x="45" y="55"/>
                    <a:pt x="51" y="50"/>
                  </a:cubicBezTo>
                  <a:cubicBezTo>
                    <a:pt x="56" y="45"/>
                    <a:pt x="63" y="41"/>
                    <a:pt x="63" y="41"/>
                  </a:cubicBezTo>
                  <a:close/>
                  <a:moveTo>
                    <a:pt x="35" y="107"/>
                  </a:moveTo>
                  <a:cubicBezTo>
                    <a:pt x="35" y="107"/>
                    <a:pt x="33" y="100"/>
                    <a:pt x="33" y="92"/>
                  </a:cubicBezTo>
                  <a:cubicBezTo>
                    <a:pt x="33" y="85"/>
                    <a:pt x="35" y="77"/>
                    <a:pt x="35" y="77"/>
                  </a:cubicBezTo>
                  <a:cubicBezTo>
                    <a:pt x="36" y="74"/>
                    <a:pt x="39" y="73"/>
                    <a:pt x="42" y="75"/>
                  </a:cubicBezTo>
                  <a:cubicBezTo>
                    <a:pt x="66" y="89"/>
                    <a:pt x="66" y="89"/>
                    <a:pt x="66" y="89"/>
                  </a:cubicBezTo>
                  <a:cubicBezTo>
                    <a:pt x="69" y="91"/>
                    <a:pt x="69" y="94"/>
                    <a:pt x="66" y="96"/>
                  </a:cubicBezTo>
                  <a:cubicBezTo>
                    <a:pt x="42" y="110"/>
                    <a:pt x="42" y="110"/>
                    <a:pt x="42" y="110"/>
                  </a:cubicBezTo>
                  <a:cubicBezTo>
                    <a:pt x="39" y="112"/>
                    <a:pt x="36" y="111"/>
                    <a:pt x="35" y="107"/>
                  </a:cubicBezTo>
                  <a:close/>
                  <a:moveTo>
                    <a:pt x="41" y="123"/>
                  </a:moveTo>
                  <a:cubicBezTo>
                    <a:pt x="39" y="120"/>
                    <a:pt x="41" y="116"/>
                    <a:pt x="44" y="116"/>
                  </a:cubicBezTo>
                  <a:cubicBezTo>
                    <a:pt x="71" y="109"/>
                    <a:pt x="71" y="109"/>
                    <a:pt x="71" y="109"/>
                  </a:cubicBezTo>
                  <a:cubicBezTo>
                    <a:pt x="74" y="108"/>
                    <a:pt x="76" y="110"/>
                    <a:pt x="76" y="114"/>
                  </a:cubicBezTo>
                  <a:cubicBezTo>
                    <a:pt x="69" y="141"/>
                    <a:pt x="69" y="141"/>
                    <a:pt x="69" y="141"/>
                  </a:cubicBezTo>
                  <a:cubicBezTo>
                    <a:pt x="68" y="144"/>
                    <a:pt x="65" y="145"/>
                    <a:pt x="62" y="144"/>
                  </a:cubicBezTo>
                  <a:cubicBezTo>
                    <a:pt x="62" y="144"/>
                    <a:pt x="55" y="140"/>
                    <a:pt x="50" y="135"/>
                  </a:cubicBezTo>
                  <a:cubicBezTo>
                    <a:pt x="45" y="129"/>
                    <a:pt x="41" y="123"/>
                    <a:pt x="41" y="123"/>
                  </a:cubicBezTo>
                  <a:close/>
                  <a:moveTo>
                    <a:pt x="107" y="150"/>
                  </a:moveTo>
                  <a:cubicBezTo>
                    <a:pt x="107" y="150"/>
                    <a:pt x="100" y="152"/>
                    <a:pt x="92" y="152"/>
                  </a:cubicBezTo>
                  <a:cubicBezTo>
                    <a:pt x="85" y="152"/>
                    <a:pt x="77" y="150"/>
                    <a:pt x="77" y="150"/>
                  </a:cubicBezTo>
                  <a:cubicBezTo>
                    <a:pt x="74" y="149"/>
                    <a:pt x="73" y="146"/>
                    <a:pt x="74" y="143"/>
                  </a:cubicBezTo>
                  <a:cubicBezTo>
                    <a:pt x="89" y="120"/>
                    <a:pt x="89" y="120"/>
                    <a:pt x="89" y="120"/>
                  </a:cubicBezTo>
                  <a:cubicBezTo>
                    <a:pt x="91" y="117"/>
                    <a:pt x="94" y="117"/>
                    <a:pt x="95" y="120"/>
                  </a:cubicBezTo>
                  <a:cubicBezTo>
                    <a:pt x="110" y="143"/>
                    <a:pt x="110" y="143"/>
                    <a:pt x="110" y="143"/>
                  </a:cubicBezTo>
                  <a:cubicBezTo>
                    <a:pt x="112" y="146"/>
                    <a:pt x="111" y="149"/>
                    <a:pt x="107" y="150"/>
                  </a:cubicBezTo>
                  <a:close/>
                  <a:moveTo>
                    <a:pt x="122" y="144"/>
                  </a:moveTo>
                  <a:cubicBezTo>
                    <a:pt x="119" y="146"/>
                    <a:pt x="116" y="145"/>
                    <a:pt x="115" y="141"/>
                  </a:cubicBezTo>
                  <a:cubicBezTo>
                    <a:pt x="109" y="114"/>
                    <a:pt x="109" y="114"/>
                    <a:pt x="109" y="114"/>
                  </a:cubicBezTo>
                  <a:cubicBezTo>
                    <a:pt x="108" y="111"/>
                    <a:pt x="110" y="109"/>
                    <a:pt x="114" y="110"/>
                  </a:cubicBezTo>
                  <a:cubicBezTo>
                    <a:pt x="141" y="116"/>
                    <a:pt x="141" y="116"/>
                    <a:pt x="141" y="116"/>
                  </a:cubicBezTo>
                  <a:cubicBezTo>
                    <a:pt x="144" y="117"/>
                    <a:pt x="145" y="120"/>
                    <a:pt x="144" y="123"/>
                  </a:cubicBezTo>
                  <a:cubicBezTo>
                    <a:pt x="144" y="123"/>
                    <a:pt x="140" y="130"/>
                    <a:pt x="135" y="135"/>
                  </a:cubicBezTo>
                  <a:cubicBezTo>
                    <a:pt x="129" y="140"/>
                    <a:pt x="122" y="144"/>
                    <a:pt x="122" y="144"/>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156" dirty="0"/>
            </a:p>
          </p:txBody>
        </p:sp>
        <p:sp>
          <p:nvSpPr>
            <p:cNvPr id="276" name="Freeform 348"/>
            <p:cNvSpPr>
              <a:spLocks noEditPoints="1"/>
            </p:cNvSpPr>
            <p:nvPr/>
          </p:nvSpPr>
          <p:spPr bwMode="gray">
            <a:xfrm>
              <a:off x="8872687" y="5759966"/>
              <a:ext cx="740495" cy="736447"/>
            </a:xfrm>
            <a:custGeom>
              <a:avLst/>
              <a:gdLst>
                <a:gd name="T0" fmla="*/ 82 w 85"/>
                <a:gd name="T1" fmla="*/ 52 h 85"/>
                <a:gd name="T2" fmla="*/ 71 w 85"/>
                <a:gd name="T3" fmla="*/ 45 h 85"/>
                <a:gd name="T4" fmla="*/ 71 w 85"/>
                <a:gd name="T5" fmla="*/ 45 h 85"/>
                <a:gd name="T6" fmla="*/ 70 w 85"/>
                <a:gd name="T7" fmla="*/ 37 h 85"/>
                <a:gd name="T8" fmla="*/ 70 w 85"/>
                <a:gd name="T9" fmla="*/ 37 h 85"/>
                <a:gd name="T10" fmla="*/ 81 w 85"/>
                <a:gd name="T11" fmla="*/ 29 h 85"/>
                <a:gd name="T12" fmla="*/ 82 w 85"/>
                <a:gd name="T13" fmla="*/ 23 h 85"/>
                <a:gd name="T14" fmla="*/ 77 w 85"/>
                <a:gd name="T15" fmla="*/ 21 h 85"/>
                <a:gd name="T16" fmla="*/ 64 w 85"/>
                <a:gd name="T17" fmla="*/ 24 h 85"/>
                <a:gd name="T18" fmla="*/ 64 w 85"/>
                <a:gd name="T19" fmla="*/ 24 h 85"/>
                <a:gd name="T20" fmla="*/ 58 w 85"/>
                <a:gd name="T21" fmla="*/ 19 h 85"/>
                <a:gd name="T22" fmla="*/ 58 w 85"/>
                <a:gd name="T23" fmla="*/ 19 h 85"/>
                <a:gd name="T24" fmla="*/ 60 w 85"/>
                <a:gd name="T25" fmla="*/ 6 h 85"/>
                <a:gd name="T26" fmla="*/ 57 w 85"/>
                <a:gd name="T27" fmla="*/ 1 h 85"/>
                <a:gd name="T28" fmla="*/ 51 w 85"/>
                <a:gd name="T29" fmla="*/ 3 h 85"/>
                <a:gd name="T30" fmla="*/ 44 w 85"/>
                <a:gd name="T31" fmla="*/ 14 h 85"/>
                <a:gd name="T32" fmla="*/ 44 w 85"/>
                <a:gd name="T33" fmla="*/ 14 h 85"/>
                <a:gd name="T34" fmla="*/ 37 w 85"/>
                <a:gd name="T35" fmla="*/ 15 h 85"/>
                <a:gd name="T36" fmla="*/ 37 w 85"/>
                <a:gd name="T37" fmla="*/ 15 h 85"/>
                <a:gd name="T38" fmla="*/ 28 w 85"/>
                <a:gd name="T39" fmla="*/ 4 h 85"/>
                <a:gd name="T40" fmla="*/ 23 w 85"/>
                <a:gd name="T41" fmla="*/ 3 h 85"/>
                <a:gd name="T42" fmla="*/ 20 w 85"/>
                <a:gd name="T43" fmla="*/ 8 h 85"/>
                <a:gd name="T44" fmla="*/ 23 w 85"/>
                <a:gd name="T45" fmla="*/ 21 h 85"/>
                <a:gd name="T46" fmla="*/ 23 w 85"/>
                <a:gd name="T47" fmla="*/ 21 h 85"/>
                <a:gd name="T48" fmla="*/ 18 w 85"/>
                <a:gd name="T49" fmla="*/ 27 h 85"/>
                <a:gd name="T50" fmla="*/ 18 w 85"/>
                <a:gd name="T51" fmla="*/ 27 h 85"/>
                <a:gd name="T52" fmla="*/ 5 w 85"/>
                <a:gd name="T53" fmla="*/ 25 h 85"/>
                <a:gd name="T54" fmla="*/ 0 w 85"/>
                <a:gd name="T55" fmla="*/ 28 h 85"/>
                <a:gd name="T56" fmla="*/ 2 w 85"/>
                <a:gd name="T57" fmla="*/ 34 h 85"/>
                <a:gd name="T58" fmla="*/ 13 w 85"/>
                <a:gd name="T59" fmla="*/ 41 h 85"/>
                <a:gd name="T60" fmla="*/ 14 w 85"/>
                <a:gd name="T61" fmla="*/ 48 h 85"/>
                <a:gd name="T62" fmla="*/ 4 w 85"/>
                <a:gd name="T63" fmla="*/ 57 h 85"/>
                <a:gd name="T64" fmla="*/ 2 w 85"/>
                <a:gd name="T65" fmla="*/ 62 h 85"/>
                <a:gd name="T66" fmla="*/ 7 w 85"/>
                <a:gd name="T67" fmla="*/ 65 h 85"/>
                <a:gd name="T68" fmla="*/ 20 w 85"/>
                <a:gd name="T69" fmla="*/ 62 h 85"/>
                <a:gd name="T70" fmla="*/ 26 w 85"/>
                <a:gd name="T71" fmla="*/ 67 h 85"/>
                <a:gd name="T72" fmla="*/ 25 w 85"/>
                <a:gd name="T73" fmla="*/ 80 h 85"/>
                <a:gd name="T74" fmla="*/ 28 w 85"/>
                <a:gd name="T75" fmla="*/ 85 h 85"/>
                <a:gd name="T76" fmla="*/ 33 w 85"/>
                <a:gd name="T77" fmla="*/ 83 h 85"/>
                <a:gd name="T78" fmla="*/ 40 w 85"/>
                <a:gd name="T79" fmla="*/ 72 h 85"/>
                <a:gd name="T80" fmla="*/ 48 w 85"/>
                <a:gd name="T81" fmla="*/ 71 h 85"/>
                <a:gd name="T82" fmla="*/ 56 w 85"/>
                <a:gd name="T83" fmla="*/ 81 h 85"/>
                <a:gd name="T84" fmla="*/ 62 w 85"/>
                <a:gd name="T85" fmla="*/ 83 h 85"/>
                <a:gd name="T86" fmla="*/ 64 w 85"/>
                <a:gd name="T87" fmla="*/ 78 h 85"/>
                <a:gd name="T88" fmla="*/ 61 w 85"/>
                <a:gd name="T89" fmla="*/ 65 h 85"/>
                <a:gd name="T90" fmla="*/ 66 w 85"/>
                <a:gd name="T91" fmla="*/ 59 h 85"/>
                <a:gd name="T92" fmla="*/ 79 w 85"/>
                <a:gd name="T93" fmla="*/ 60 h 85"/>
                <a:gd name="T94" fmla="*/ 84 w 85"/>
                <a:gd name="T95" fmla="*/ 57 h 85"/>
                <a:gd name="T96" fmla="*/ 82 w 85"/>
                <a:gd name="T97" fmla="*/ 52 h 85"/>
                <a:gd name="T98" fmla="*/ 36 w 85"/>
                <a:gd name="T99" fmla="*/ 61 h 85"/>
                <a:gd name="T100" fmla="*/ 25 w 85"/>
                <a:gd name="T101" fmla="*/ 37 h 85"/>
                <a:gd name="T102" fmla="*/ 48 w 85"/>
                <a:gd name="T103" fmla="*/ 26 h 85"/>
                <a:gd name="T104" fmla="*/ 59 w 85"/>
                <a:gd name="T105" fmla="*/ 49 h 85"/>
                <a:gd name="T106" fmla="*/ 36 w 85"/>
                <a:gd name="T107" fmla="*/ 61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5" h="85">
                  <a:moveTo>
                    <a:pt x="82" y="52"/>
                  </a:moveTo>
                  <a:cubicBezTo>
                    <a:pt x="71" y="45"/>
                    <a:pt x="71" y="45"/>
                    <a:pt x="71" y="45"/>
                  </a:cubicBezTo>
                  <a:cubicBezTo>
                    <a:pt x="71" y="45"/>
                    <a:pt x="71" y="45"/>
                    <a:pt x="71" y="45"/>
                  </a:cubicBezTo>
                  <a:cubicBezTo>
                    <a:pt x="71" y="42"/>
                    <a:pt x="71" y="40"/>
                    <a:pt x="70" y="37"/>
                  </a:cubicBezTo>
                  <a:cubicBezTo>
                    <a:pt x="70" y="37"/>
                    <a:pt x="70" y="37"/>
                    <a:pt x="70" y="37"/>
                  </a:cubicBezTo>
                  <a:cubicBezTo>
                    <a:pt x="81" y="29"/>
                    <a:pt x="81" y="29"/>
                    <a:pt x="81" y="29"/>
                  </a:cubicBezTo>
                  <a:cubicBezTo>
                    <a:pt x="82" y="28"/>
                    <a:pt x="83" y="25"/>
                    <a:pt x="82" y="23"/>
                  </a:cubicBezTo>
                  <a:cubicBezTo>
                    <a:pt x="81" y="22"/>
                    <a:pt x="79" y="21"/>
                    <a:pt x="77" y="21"/>
                  </a:cubicBezTo>
                  <a:cubicBezTo>
                    <a:pt x="64" y="24"/>
                    <a:pt x="64" y="24"/>
                    <a:pt x="64" y="24"/>
                  </a:cubicBezTo>
                  <a:cubicBezTo>
                    <a:pt x="64" y="24"/>
                    <a:pt x="64" y="24"/>
                    <a:pt x="64" y="24"/>
                  </a:cubicBezTo>
                  <a:cubicBezTo>
                    <a:pt x="62" y="22"/>
                    <a:pt x="60" y="21"/>
                    <a:pt x="58" y="19"/>
                  </a:cubicBezTo>
                  <a:cubicBezTo>
                    <a:pt x="58" y="19"/>
                    <a:pt x="58" y="19"/>
                    <a:pt x="58" y="19"/>
                  </a:cubicBezTo>
                  <a:cubicBezTo>
                    <a:pt x="60" y="6"/>
                    <a:pt x="60" y="6"/>
                    <a:pt x="60" y="6"/>
                  </a:cubicBezTo>
                  <a:cubicBezTo>
                    <a:pt x="60" y="4"/>
                    <a:pt x="59" y="2"/>
                    <a:pt x="57" y="1"/>
                  </a:cubicBezTo>
                  <a:cubicBezTo>
                    <a:pt x="55" y="0"/>
                    <a:pt x="52" y="1"/>
                    <a:pt x="51" y="3"/>
                  </a:cubicBezTo>
                  <a:cubicBezTo>
                    <a:pt x="44" y="14"/>
                    <a:pt x="44" y="14"/>
                    <a:pt x="44" y="14"/>
                  </a:cubicBezTo>
                  <a:cubicBezTo>
                    <a:pt x="44" y="14"/>
                    <a:pt x="44" y="14"/>
                    <a:pt x="44" y="14"/>
                  </a:cubicBezTo>
                  <a:cubicBezTo>
                    <a:pt x="42" y="14"/>
                    <a:pt x="39" y="14"/>
                    <a:pt x="37" y="15"/>
                  </a:cubicBezTo>
                  <a:cubicBezTo>
                    <a:pt x="37" y="15"/>
                    <a:pt x="37" y="15"/>
                    <a:pt x="37" y="15"/>
                  </a:cubicBezTo>
                  <a:cubicBezTo>
                    <a:pt x="28" y="4"/>
                    <a:pt x="28" y="4"/>
                    <a:pt x="28" y="4"/>
                  </a:cubicBezTo>
                  <a:cubicBezTo>
                    <a:pt x="27" y="3"/>
                    <a:pt x="25" y="2"/>
                    <a:pt x="23" y="3"/>
                  </a:cubicBezTo>
                  <a:cubicBezTo>
                    <a:pt x="21" y="4"/>
                    <a:pt x="20" y="6"/>
                    <a:pt x="20" y="8"/>
                  </a:cubicBezTo>
                  <a:cubicBezTo>
                    <a:pt x="23" y="21"/>
                    <a:pt x="23" y="21"/>
                    <a:pt x="23" y="21"/>
                  </a:cubicBezTo>
                  <a:cubicBezTo>
                    <a:pt x="23" y="21"/>
                    <a:pt x="23" y="21"/>
                    <a:pt x="23" y="21"/>
                  </a:cubicBezTo>
                  <a:cubicBezTo>
                    <a:pt x="22" y="23"/>
                    <a:pt x="20" y="25"/>
                    <a:pt x="18" y="27"/>
                  </a:cubicBezTo>
                  <a:cubicBezTo>
                    <a:pt x="18" y="27"/>
                    <a:pt x="18" y="27"/>
                    <a:pt x="18" y="27"/>
                  </a:cubicBezTo>
                  <a:cubicBezTo>
                    <a:pt x="5" y="25"/>
                    <a:pt x="5" y="25"/>
                    <a:pt x="5" y="25"/>
                  </a:cubicBezTo>
                  <a:cubicBezTo>
                    <a:pt x="3" y="25"/>
                    <a:pt x="1" y="26"/>
                    <a:pt x="0" y="28"/>
                  </a:cubicBezTo>
                  <a:cubicBezTo>
                    <a:pt x="0" y="30"/>
                    <a:pt x="0" y="33"/>
                    <a:pt x="2" y="34"/>
                  </a:cubicBezTo>
                  <a:cubicBezTo>
                    <a:pt x="13" y="41"/>
                    <a:pt x="13" y="41"/>
                    <a:pt x="13" y="41"/>
                  </a:cubicBezTo>
                  <a:cubicBezTo>
                    <a:pt x="13" y="43"/>
                    <a:pt x="13" y="46"/>
                    <a:pt x="14" y="48"/>
                  </a:cubicBezTo>
                  <a:cubicBezTo>
                    <a:pt x="4" y="57"/>
                    <a:pt x="4" y="57"/>
                    <a:pt x="4" y="57"/>
                  </a:cubicBezTo>
                  <a:cubicBezTo>
                    <a:pt x="2" y="58"/>
                    <a:pt x="1" y="60"/>
                    <a:pt x="2" y="62"/>
                  </a:cubicBezTo>
                  <a:cubicBezTo>
                    <a:pt x="3" y="64"/>
                    <a:pt x="5" y="65"/>
                    <a:pt x="7" y="65"/>
                  </a:cubicBezTo>
                  <a:cubicBezTo>
                    <a:pt x="20" y="62"/>
                    <a:pt x="20" y="62"/>
                    <a:pt x="20" y="62"/>
                  </a:cubicBezTo>
                  <a:cubicBezTo>
                    <a:pt x="22" y="64"/>
                    <a:pt x="24" y="65"/>
                    <a:pt x="26" y="67"/>
                  </a:cubicBezTo>
                  <a:cubicBezTo>
                    <a:pt x="25" y="80"/>
                    <a:pt x="25" y="80"/>
                    <a:pt x="25" y="80"/>
                  </a:cubicBezTo>
                  <a:cubicBezTo>
                    <a:pt x="24" y="82"/>
                    <a:pt x="26" y="84"/>
                    <a:pt x="28" y="85"/>
                  </a:cubicBezTo>
                  <a:cubicBezTo>
                    <a:pt x="30" y="85"/>
                    <a:pt x="32" y="84"/>
                    <a:pt x="33" y="83"/>
                  </a:cubicBezTo>
                  <a:cubicBezTo>
                    <a:pt x="40" y="72"/>
                    <a:pt x="40" y="72"/>
                    <a:pt x="40" y="72"/>
                  </a:cubicBezTo>
                  <a:cubicBezTo>
                    <a:pt x="43" y="72"/>
                    <a:pt x="45" y="72"/>
                    <a:pt x="48" y="71"/>
                  </a:cubicBezTo>
                  <a:cubicBezTo>
                    <a:pt x="56" y="81"/>
                    <a:pt x="56" y="81"/>
                    <a:pt x="56" y="81"/>
                  </a:cubicBezTo>
                  <a:cubicBezTo>
                    <a:pt x="57" y="83"/>
                    <a:pt x="60" y="84"/>
                    <a:pt x="62" y="83"/>
                  </a:cubicBezTo>
                  <a:cubicBezTo>
                    <a:pt x="63" y="82"/>
                    <a:pt x="64" y="79"/>
                    <a:pt x="64" y="78"/>
                  </a:cubicBezTo>
                  <a:cubicBezTo>
                    <a:pt x="61" y="65"/>
                    <a:pt x="61" y="65"/>
                    <a:pt x="61" y="65"/>
                  </a:cubicBezTo>
                  <a:cubicBezTo>
                    <a:pt x="63" y="63"/>
                    <a:pt x="65" y="61"/>
                    <a:pt x="66" y="59"/>
                  </a:cubicBezTo>
                  <a:cubicBezTo>
                    <a:pt x="79" y="60"/>
                    <a:pt x="79" y="60"/>
                    <a:pt x="79" y="60"/>
                  </a:cubicBezTo>
                  <a:cubicBezTo>
                    <a:pt x="81" y="61"/>
                    <a:pt x="83" y="59"/>
                    <a:pt x="84" y="57"/>
                  </a:cubicBezTo>
                  <a:cubicBezTo>
                    <a:pt x="85" y="55"/>
                    <a:pt x="84" y="53"/>
                    <a:pt x="82" y="52"/>
                  </a:cubicBezTo>
                  <a:close/>
                  <a:moveTo>
                    <a:pt x="36" y="61"/>
                  </a:moveTo>
                  <a:cubicBezTo>
                    <a:pt x="26" y="57"/>
                    <a:pt x="21" y="47"/>
                    <a:pt x="25" y="37"/>
                  </a:cubicBezTo>
                  <a:cubicBezTo>
                    <a:pt x="28" y="27"/>
                    <a:pt x="38" y="22"/>
                    <a:pt x="48" y="26"/>
                  </a:cubicBezTo>
                  <a:cubicBezTo>
                    <a:pt x="58" y="29"/>
                    <a:pt x="63" y="39"/>
                    <a:pt x="59" y="49"/>
                  </a:cubicBezTo>
                  <a:cubicBezTo>
                    <a:pt x="56" y="59"/>
                    <a:pt x="46" y="64"/>
                    <a:pt x="36" y="61"/>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156"/>
            </a:p>
          </p:txBody>
        </p:sp>
        <p:sp>
          <p:nvSpPr>
            <p:cNvPr id="277" name="Freeform 349"/>
            <p:cNvSpPr>
              <a:spLocks noEditPoints="1"/>
            </p:cNvSpPr>
            <p:nvPr/>
          </p:nvSpPr>
          <p:spPr bwMode="gray">
            <a:xfrm>
              <a:off x="10895894" y="5594061"/>
              <a:ext cx="785004" cy="772867"/>
            </a:xfrm>
            <a:custGeom>
              <a:avLst/>
              <a:gdLst>
                <a:gd name="T0" fmla="*/ 87 w 90"/>
                <a:gd name="T1" fmla="*/ 48 h 89"/>
                <a:gd name="T2" fmla="*/ 89 w 90"/>
                <a:gd name="T3" fmla="*/ 43 h 89"/>
                <a:gd name="T4" fmla="*/ 83 w 90"/>
                <a:gd name="T5" fmla="*/ 39 h 89"/>
                <a:gd name="T6" fmla="*/ 78 w 90"/>
                <a:gd name="T7" fmla="*/ 36 h 89"/>
                <a:gd name="T8" fmla="*/ 75 w 90"/>
                <a:gd name="T9" fmla="*/ 24 h 89"/>
                <a:gd name="T10" fmla="*/ 77 w 90"/>
                <a:gd name="T11" fmla="*/ 18 h 89"/>
                <a:gd name="T12" fmla="*/ 75 w 90"/>
                <a:gd name="T13" fmla="*/ 12 h 89"/>
                <a:gd name="T14" fmla="*/ 68 w 90"/>
                <a:gd name="T15" fmla="*/ 13 h 89"/>
                <a:gd name="T16" fmla="*/ 62 w 90"/>
                <a:gd name="T17" fmla="*/ 15 h 89"/>
                <a:gd name="T18" fmla="*/ 51 w 90"/>
                <a:gd name="T19" fmla="*/ 9 h 89"/>
                <a:gd name="T20" fmla="*/ 49 w 90"/>
                <a:gd name="T21" fmla="*/ 2 h 89"/>
                <a:gd name="T22" fmla="*/ 43 w 90"/>
                <a:gd name="T23" fmla="*/ 1 h 89"/>
                <a:gd name="T24" fmla="*/ 39 w 90"/>
                <a:gd name="T25" fmla="*/ 6 h 89"/>
                <a:gd name="T26" fmla="*/ 36 w 90"/>
                <a:gd name="T27" fmla="*/ 12 h 89"/>
                <a:gd name="T28" fmla="*/ 24 w 90"/>
                <a:gd name="T29" fmla="*/ 15 h 89"/>
                <a:gd name="T30" fmla="*/ 18 w 90"/>
                <a:gd name="T31" fmla="*/ 12 h 89"/>
                <a:gd name="T32" fmla="*/ 13 w 90"/>
                <a:gd name="T33" fmla="*/ 15 h 89"/>
                <a:gd name="T34" fmla="*/ 14 w 90"/>
                <a:gd name="T35" fmla="*/ 22 h 89"/>
                <a:gd name="T36" fmla="*/ 16 w 90"/>
                <a:gd name="T37" fmla="*/ 28 h 89"/>
                <a:gd name="T38" fmla="*/ 9 w 90"/>
                <a:gd name="T39" fmla="*/ 38 h 89"/>
                <a:gd name="T40" fmla="*/ 3 w 90"/>
                <a:gd name="T41" fmla="*/ 40 h 89"/>
                <a:gd name="T42" fmla="*/ 1 w 90"/>
                <a:gd name="T43" fmla="*/ 46 h 89"/>
                <a:gd name="T44" fmla="*/ 7 w 90"/>
                <a:gd name="T45" fmla="*/ 50 h 89"/>
                <a:gd name="T46" fmla="*/ 12 w 90"/>
                <a:gd name="T47" fmla="*/ 53 h 89"/>
                <a:gd name="T48" fmla="*/ 15 w 90"/>
                <a:gd name="T49" fmla="*/ 65 h 89"/>
                <a:gd name="T50" fmla="*/ 12 w 90"/>
                <a:gd name="T51" fmla="*/ 71 h 89"/>
                <a:gd name="T52" fmla="*/ 15 w 90"/>
                <a:gd name="T53" fmla="*/ 77 h 89"/>
                <a:gd name="T54" fmla="*/ 22 w 90"/>
                <a:gd name="T55" fmla="*/ 75 h 89"/>
                <a:gd name="T56" fmla="*/ 27 w 90"/>
                <a:gd name="T57" fmla="*/ 74 h 89"/>
                <a:gd name="T58" fmla="*/ 39 w 90"/>
                <a:gd name="T59" fmla="*/ 81 h 89"/>
                <a:gd name="T60" fmla="*/ 41 w 90"/>
                <a:gd name="T61" fmla="*/ 86 h 89"/>
                <a:gd name="T62" fmla="*/ 47 w 90"/>
                <a:gd name="T63" fmla="*/ 88 h 89"/>
                <a:gd name="T64" fmla="*/ 51 w 90"/>
                <a:gd name="T65" fmla="*/ 82 h 89"/>
                <a:gd name="T66" fmla="*/ 54 w 90"/>
                <a:gd name="T67" fmla="*/ 78 h 89"/>
                <a:gd name="T68" fmla="*/ 66 w 90"/>
                <a:gd name="T69" fmla="*/ 75 h 89"/>
                <a:gd name="T70" fmla="*/ 72 w 90"/>
                <a:gd name="T71" fmla="*/ 77 h 89"/>
                <a:gd name="T72" fmla="*/ 77 w 90"/>
                <a:gd name="T73" fmla="*/ 74 h 89"/>
                <a:gd name="T74" fmla="*/ 76 w 90"/>
                <a:gd name="T75" fmla="*/ 67 h 89"/>
                <a:gd name="T76" fmla="*/ 75 w 90"/>
                <a:gd name="T77" fmla="*/ 62 h 89"/>
                <a:gd name="T78" fmla="*/ 81 w 90"/>
                <a:gd name="T79" fmla="*/ 51 h 89"/>
                <a:gd name="T80" fmla="*/ 65 w 90"/>
                <a:gd name="T81" fmla="*/ 25 h 89"/>
                <a:gd name="T82" fmla="*/ 54 w 90"/>
                <a:gd name="T83" fmla="*/ 36 h 89"/>
                <a:gd name="T84" fmla="*/ 65 w 90"/>
                <a:gd name="T85" fmla="*/ 25 h 89"/>
                <a:gd name="T86" fmla="*/ 49 w 90"/>
                <a:gd name="T87" fmla="*/ 41 h 89"/>
                <a:gd name="T88" fmla="*/ 41 w 90"/>
                <a:gd name="T89" fmla="*/ 49 h 89"/>
                <a:gd name="T90" fmla="*/ 36 w 90"/>
                <a:gd name="T91" fmla="*/ 36 h 89"/>
                <a:gd name="T92" fmla="*/ 26 w 90"/>
                <a:gd name="T93" fmla="*/ 25 h 89"/>
                <a:gd name="T94" fmla="*/ 36 w 90"/>
                <a:gd name="T95" fmla="*/ 36 h 89"/>
                <a:gd name="T96" fmla="*/ 26 w 90"/>
                <a:gd name="T97" fmla="*/ 54 h 89"/>
                <a:gd name="T98" fmla="*/ 36 w 90"/>
                <a:gd name="T99" fmla="*/ 64 h 89"/>
                <a:gd name="T100" fmla="*/ 54 w 90"/>
                <a:gd name="T101" fmla="*/ 54 h 89"/>
                <a:gd name="T102" fmla="*/ 65 w 90"/>
                <a:gd name="T103" fmla="*/ 64 h 89"/>
                <a:gd name="T104" fmla="*/ 54 w 90"/>
                <a:gd name="T105" fmla="*/ 5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0" h="89">
                  <a:moveTo>
                    <a:pt x="83" y="51"/>
                  </a:moveTo>
                  <a:cubicBezTo>
                    <a:pt x="84" y="50"/>
                    <a:pt x="86" y="49"/>
                    <a:pt x="87" y="48"/>
                  </a:cubicBezTo>
                  <a:cubicBezTo>
                    <a:pt x="89" y="46"/>
                    <a:pt x="89" y="46"/>
                    <a:pt x="89" y="46"/>
                  </a:cubicBezTo>
                  <a:cubicBezTo>
                    <a:pt x="90" y="45"/>
                    <a:pt x="90" y="44"/>
                    <a:pt x="89" y="43"/>
                  </a:cubicBezTo>
                  <a:cubicBezTo>
                    <a:pt x="87" y="41"/>
                    <a:pt x="87" y="41"/>
                    <a:pt x="87" y="41"/>
                  </a:cubicBezTo>
                  <a:cubicBezTo>
                    <a:pt x="86" y="40"/>
                    <a:pt x="84" y="39"/>
                    <a:pt x="83" y="39"/>
                  </a:cubicBezTo>
                  <a:cubicBezTo>
                    <a:pt x="81" y="38"/>
                    <a:pt x="81" y="38"/>
                    <a:pt x="81" y="38"/>
                  </a:cubicBezTo>
                  <a:cubicBezTo>
                    <a:pt x="80" y="38"/>
                    <a:pt x="78" y="37"/>
                    <a:pt x="78" y="36"/>
                  </a:cubicBezTo>
                  <a:cubicBezTo>
                    <a:pt x="75" y="28"/>
                    <a:pt x="75" y="28"/>
                    <a:pt x="75" y="28"/>
                  </a:cubicBezTo>
                  <a:cubicBezTo>
                    <a:pt x="74" y="26"/>
                    <a:pt x="74" y="25"/>
                    <a:pt x="75" y="24"/>
                  </a:cubicBezTo>
                  <a:cubicBezTo>
                    <a:pt x="76" y="22"/>
                    <a:pt x="76" y="22"/>
                    <a:pt x="76" y="22"/>
                  </a:cubicBezTo>
                  <a:cubicBezTo>
                    <a:pt x="77" y="21"/>
                    <a:pt x="78" y="19"/>
                    <a:pt x="77" y="18"/>
                  </a:cubicBezTo>
                  <a:cubicBezTo>
                    <a:pt x="77" y="15"/>
                    <a:pt x="77" y="15"/>
                    <a:pt x="77" y="15"/>
                  </a:cubicBezTo>
                  <a:cubicBezTo>
                    <a:pt x="77" y="13"/>
                    <a:pt x="76" y="12"/>
                    <a:pt x="75" y="12"/>
                  </a:cubicBezTo>
                  <a:cubicBezTo>
                    <a:pt x="72" y="12"/>
                    <a:pt x="72" y="12"/>
                    <a:pt x="72" y="12"/>
                  </a:cubicBezTo>
                  <a:cubicBezTo>
                    <a:pt x="71" y="12"/>
                    <a:pt x="69" y="13"/>
                    <a:pt x="68" y="13"/>
                  </a:cubicBezTo>
                  <a:cubicBezTo>
                    <a:pt x="66" y="15"/>
                    <a:pt x="66" y="15"/>
                    <a:pt x="66" y="15"/>
                  </a:cubicBezTo>
                  <a:cubicBezTo>
                    <a:pt x="65" y="16"/>
                    <a:pt x="63" y="16"/>
                    <a:pt x="62" y="15"/>
                  </a:cubicBezTo>
                  <a:cubicBezTo>
                    <a:pt x="54" y="12"/>
                    <a:pt x="54" y="12"/>
                    <a:pt x="54" y="12"/>
                  </a:cubicBezTo>
                  <a:cubicBezTo>
                    <a:pt x="53" y="12"/>
                    <a:pt x="52" y="10"/>
                    <a:pt x="51" y="9"/>
                  </a:cubicBezTo>
                  <a:cubicBezTo>
                    <a:pt x="51" y="6"/>
                    <a:pt x="51" y="6"/>
                    <a:pt x="51" y="6"/>
                  </a:cubicBezTo>
                  <a:cubicBezTo>
                    <a:pt x="51" y="5"/>
                    <a:pt x="50" y="3"/>
                    <a:pt x="49" y="2"/>
                  </a:cubicBezTo>
                  <a:cubicBezTo>
                    <a:pt x="47" y="1"/>
                    <a:pt x="47" y="1"/>
                    <a:pt x="47" y="1"/>
                  </a:cubicBezTo>
                  <a:cubicBezTo>
                    <a:pt x="46" y="0"/>
                    <a:pt x="44" y="0"/>
                    <a:pt x="43" y="1"/>
                  </a:cubicBezTo>
                  <a:cubicBezTo>
                    <a:pt x="41" y="2"/>
                    <a:pt x="41" y="2"/>
                    <a:pt x="41" y="2"/>
                  </a:cubicBezTo>
                  <a:cubicBezTo>
                    <a:pt x="40" y="3"/>
                    <a:pt x="39" y="5"/>
                    <a:pt x="39" y="6"/>
                  </a:cubicBezTo>
                  <a:cubicBezTo>
                    <a:pt x="39" y="9"/>
                    <a:pt x="39" y="9"/>
                    <a:pt x="39" y="9"/>
                  </a:cubicBezTo>
                  <a:cubicBezTo>
                    <a:pt x="39" y="10"/>
                    <a:pt x="37" y="12"/>
                    <a:pt x="36" y="12"/>
                  </a:cubicBezTo>
                  <a:cubicBezTo>
                    <a:pt x="28" y="15"/>
                    <a:pt x="28" y="15"/>
                    <a:pt x="28" y="15"/>
                  </a:cubicBezTo>
                  <a:cubicBezTo>
                    <a:pt x="27" y="16"/>
                    <a:pt x="25" y="16"/>
                    <a:pt x="24" y="15"/>
                  </a:cubicBezTo>
                  <a:cubicBezTo>
                    <a:pt x="23" y="13"/>
                    <a:pt x="23" y="13"/>
                    <a:pt x="23" y="13"/>
                  </a:cubicBezTo>
                  <a:cubicBezTo>
                    <a:pt x="21" y="12"/>
                    <a:pt x="19" y="12"/>
                    <a:pt x="18" y="12"/>
                  </a:cubicBezTo>
                  <a:cubicBezTo>
                    <a:pt x="15" y="12"/>
                    <a:pt x="15" y="12"/>
                    <a:pt x="15" y="12"/>
                  </a:cubicBezTo>
                  <a:cubicBezTo>
                    <a:pt x="14" y="12"/>
                    <a:pt x="13" y="13"/>
                    <a:pt x="13" y="15"/>
                  </a:cubicBezTo>
                  <a:cubicBezTo>
                    <a:pt x="13" y="17"/>
                    <a:pt x="13" y="17"/>
                    <a:pt x="13" y="17"/>
                  </a:cubicBezTo>
                  <a:cubicBezTo>
                    <a:pt x="13" y="19"/>
                    <a:pt x="13" y="21"/>
                    <a:pt x="14" y="22"/>
                  </a:cubicBezTo>
                  <a:cubicBezTo>
                    <a:pt x="15" y="23"/>
                    <a:pt x="15" y="23"/>
                    <a:pt x="15" y="23"/>
                  </a:cubicBezTo>
                  <a:cubicBezTo>
                    <a:pt x="16" y="25"/>
                    <a:pt x="16" y="26"/>
                    <a:pt x="16" y="28"/>
                  </a:cubicBezTo>
                  <a:cubicBezTo>
                    <a:pt x="12" y="35"/>
                    <a:pt x="12" y="35"/>
                    <a:pt x="12" y="35"/>
                  </a:cubicBezTo>
                  <a:cubicBezTo>
                    <a:pt x="12" y="37"/>
                    <a:pt x="11" y="38"/>
                    <a:pt x="9" y="38"/>
                  </a:cubicBezTo>
                  <a:cubicBezTo>
                    <a:pt x="7" y="38"/>
                    <a:pt x="7" y="38"/>
                    <a:pt x="7" y="38"/>
                  </a:cubicBezTo>
                  <a:cubicBezTo>
                    <a:pt x="6" y="38"/>
                    <a:pt x="4" y="39"/>
                    <a:pt x="3" y="40"/>
                  </a:cubicBezTo>
                  <a:cubicBezTo>
                    <a:pt x="1" y="42"/>
                    <a:pt x="1" y="42"/>
                    <a:pt x="1" y="42"/>
                  </a:cubicBezTo>
                  <a:cubicBezTo>
                    <a:pt x="0" y="43"/>
                    <a:pt x="0" y="45"/>
                    <a:pt x="1" y="46"/>
                  </a:cubicBezTo>
                  <a:cubicBezTo>
                    <a:pt x="3" y="48"/>
                    <a:pt x="3" y="48"/>
                    <a:pt x="3" y="48"/>
                  </a:cubicBezTo>
                  <a:cubicBezTo>
                    <a:pt x="4" y="49"/>
                    <a:pt x="6" y="50"/>
                    <a:pt x="7" y="50"/>
                  </a:cubicBezTo>
                  <a:cubicBezTo>
                    <a:pt x="9" y="50"/>
                    <a:pt x="9" y="50"/>
                    <a:pt x="9" y="50"/>
                  </a:cubicBezTo>
                  <a:cubicBezTo>
                    <a:pt x="10" y="51"/>
                    <a:pt x="12" y="52"/>
                    <a:pt x="12" y="53"/>
                  </a:cubicBezTo>
                  <a:cubicBezTo>
                    <a:pt x="15" y="61"/>
                    <a:pt x="15" y="61"/>
                    <a:pt x="15" y="61"/>
                  </a:cubicBezTo>
                  <a:cubicBezTo>
                    <a:pt x="16" y="62"/>
                    <a:pt x="16" y="64"/>
                    <a:pt x="15" y="65"/>
                  </a:cubicBezTo>
                  <a:cubicBezTo>
                    <a:pt x="14" y="67"/>
                    <a:pt x="14" y="67"/>
                    <a:pt x="14" y="67"/>
                  </a:cubicBezTo>
                  <a:cubicBezTo>
                    <a:pt x="13" y="68"/>
                    <a:pt x="12" y="70"/>
                    <a:pt x="12" y="71"/>
                  </a:cubicBezTo>
                  <a:cubicBezTo>
                    <a:pt x="12" y="74"/>
                    <a:pt x="12" y="74"/>
                    <a:pt x="12" y="74"/>
                  </a:cubicBezTo>
                  <a:cubicBezTo>
                    <a:pt x="13" y="75"/>
                    <a:pt x="14" y="76"/>
                    <a:pt x="15" y="77"/>
                  </a:cubicBezTo>
                  <a:cubicBezTo>
                    <a:pt x="18" y="77"/>
                    <a:pt x="18" y="77"/>
                    <a:pt x="18" y="77"/>
                  </a:cubicBezTo>
                  <a:cubicBezTo>
                    <a:pt x="19" y="77"/>
                    <a:pt x="21" y="76"/>
                    <a:pt x="22" y="75"/>
                  </a:cubicBezTo>
                  <a:cubicBezTo>
                    <a:pt x="23" y="74"/>
                    <a:pt x="23" y="74"/>
                    <a:pt x="23" y="74"/>
                  </a:cubicBezTo>
                  <a:cubicBezTo>
                    <a:pt x="24" y="73"/>
                    <a:pt x="26" y="73"/>
                    <a:pt x="27" y="74"/>
                  </a:cubicBezTo>
                  <a:cubicBezTo>
                    <a:pt x="36" y="78"/>
                    <a:pt x="36" y="78"/>
                    <a:pt x="36" y="78"/>
                  </a:cubicBezTo>
                  <a:cubicBezTo>
                    <a:pt x="37" y="78"/>
                    <a:pt x="38" y="79"/>
                    <a:pt x="39" y="81"/>
                  </a:cubicBezTo>
                  <a:cubicBezTo>
                    <a:pt x="39" y="82"/>
                    <a:pt x="39" y="82"/>
                    <a:pt x="39" y="82"/>
                  </a:cubicBezTo>
                  <a:cubicBezTo>
                    <a:pt x="39" y="84"/>
                    <a:pt x="40" y="85"/>
                    <a:pt x="41" y="86"/>
                  </a:cubicBezTo>
                  <a:cubicBezTo>
                    <a:pt x="43" y="88"/>
                    <a:pt x="43" y="88"/>
                    <a:pt x="43" y="88"/>
                  </a:cubicBezTo>
                  <a:cubicBezTo>
                    <a:pt x="44" y="89"/>
                    <a:pt x="46" y="89"/>
                    <a:pt x="47" y="88"/>
                  </a:cubicBezTo>
                  <a:cubicBezTo>
                    <a:pt x="49" y="86"/>
                    <a:pt x="49" y="86"/>
                    <a:pt x="49" y="86"/>
                  </a:cubicBezTo>
                  <a:cubicBezTo>
                    <a:pt x="50" y="85"/>
                    <a:pt x="51" y="84"/>
                    <a:pt x="51" y="82"/>
                  </a:cubicBezTo>
                  <a:cubicBezTo>
                    <a:pt x="51" y="81"/>
                    <a:pt x="51" y="81"/>
                    <a:pt x="51" y="81"/>
                  </a:cubicBezTo>
                  <a:cubicBezTo>
                    <a:pt x="51" y="80"/>
                    <a:pt x="52" y="78"/>
                    <a:pt x="54" y="78"/>
                  </a:cubicBezTo>
                  <a:cubicBezTo>
                    <a:pt x="62" y="74"/>
                    <a:pt x="62" y="74"/>
                    <a:pt x="62" y="74"/>
                  </a:cubicBezTo>
                  <a:cubicBezTo>
                    <a:pt x="63" y="74"/>
                    <a:pt x="65" y="74"/>
                    <a:pt x="66" y="75"/>
                  </a:cubicBezTo>
                  <a:cubicBezTo>
                    <a:pt x="67" y="76"/>
                    <a:pt x="67" y="76"/>
                    <a:pt x="67" y="76"/>
                  </a:cubicBezTo>
                  <a:cubicBezTo>
                    <a:pt x="68" y="76"/>
                    <a:pt x="70" y="77"/>
                    <a:pt x="72" y="77"/>
                  </a:cubicBezTo>
                  <a:cubicBezTo>
                    <a:pt x="74" y="77"/>
                    <a:pt x="74" y="77"/>
                    <a:pt x="74" y="77"/>
                  </a:cubicBezTo>
                  <a:cubicBezTo>
                    <a:pt x="76" y="77"/>
                    <a:pt x="77" y="76"/>
                    <a:pt x="77" y="74"/>
                  </a:cubicBezTo>
                  <a:cubicBezTo>
                    <a:pt x="77" y="71"/>
                    <a:pt x="77" y="71"/>
                    <a:pt x="77" y="71"/>
                  </a:cubicBezTo>
                  <a:cubicBezTo>
                    <a:pt x="77" y="70"/>
                    <a:pt x="77" y="68"/>
                    <a:pt x="76" y="67"/>
                  </a:cubicBezTo>
                  <a:cubicBezTo>
                    <a:pt x="75" y="66"/>
                    <a:pt x="75" y="66"/>
                    <a:pt x="75" y="66"/>
                  </a:cubicBezTo>
                  <a:cubicBezTo>
                    <a:pt x="74" y="65"/>
                    <a:pt x="74" y="63"/>
                    <a:pt x="75" y="62"/>
                  </a:cubicBezTo>
                  <a:cubicBezTo>
                    <a:pt x="78" y="53"/>
                    <a:pt x="78" y="53"/>
                    <a:pt x="78" y="53"/>
                  </a:cubicBezTo>
                  <a:cubicBezTo>
                    <a:pt x="78" y="52"/>
                    <a:pt x="80" y="51"/>
                    <a:pt x="81" y="51"/>
                  </a:cubicBezTo>
                  <a:lnTo>
                    <a:pt x="83" y="51"/>
                  </a:lnTo>
                  <a:close/>
                  <a:moveTo>
                    <a:pt x="65" y="25"/>
                  </a:moveTo>
                  <a:cubicBezTo>
                    <a:pt x="68" y="28"/>
                    <a:pt x="68" y="33"/>
                    <a:pt x="65" y="36"/>
                  </a:cubicBezTo>
                  <a:cubicBezTo>
                    <a:pt x="62" y="39"/>
                    <a:pt x="57" y="39"/>
                    <a:pt x="54" y="36"/>
                  </a:cubicBezTo>
                  <a:cubicBezTo>
                    <a:pt x="51" y="33"/>
                    <a:pt x="51" y="28"/>
                    <a:pt x="54" y="25"/>
                  </a:cubicBezTo>
                  <a:cubicBezTo>
                    <a:pt x="57" y="22"/>
                    <a:pt x="62" y="22"/>
                    <a:pt x="65" y="25"/>
                  </a:cubicBezTo>
                  <a:close/>
                  <a:moveTo>
                    <a:pt x="41" y="41"/>
                  </a:moveTo>
                  <a:cubicBezTo>
                    <a:pt x="43" y="38"/>
                    <a:pt x="47" y="38"/>
                    <a:pt x="49" y="41"/>
                  </a:cubicBezTo>
                  <a:cubicBezTo>
                    <a:pt x="52" y="43"/>
                    <a:pt x="52" y="47"/>
                    <a:pt x="49" y="49"/>
                  </a:cubicBezTo>
                  <a:cubicBezTo>
                    <a:pt x="47" y="51"/>
                    <a:pt x="43" y="51"/>
                    <a:pt x="41" y="49"/>
                  </a:cubicBezTo>
                  <a:cubicBezTo>
                    <a:pt x="38" y="47"/>
                    <a:pt x="38" y="43"/>
                    <a:pt x="41" y="41"/>
                  </a:cubicBezTo>
                  <a:close/>
                  <a:moveTo>
                    <a:pt x="36" y="36"/>
                  </a:moveTo>
                  <a:cubicBezTo>
                    <a:pt x="33" y="39"/>
                    <a:pt x="29" y="39"/>
                    <a:pt x="26" y="36"/>
                  </a:cubicBezTo>
                  <a:cubicBezTo>
                    <a:pt x="23" y="33"/>
                    <a:pt x="23" y="28"/>
                    <a:pt x="26" y="25"/>
                  </a:cubicBezTo>
                  <a:cubicBezTo>
                    <a:pt x="29" y="22"/>
                    <a:pt x="33" y="22"/>
                    <a:pt x="36" y="25"/>
                  </a:cubicBezTo>
                  <a:cubicBezTo>
                    <a:pt x="39" y="28"/>
                    <a:pt x="39" y="33"/>
                    <a:pt x="36" y="36"/>
                  </a:cubicBezTo>
                  <a:close/>
                  <a:moveTo>
                    <a:pt x="26" y="64"/>
                  </a:moveTo>
                  <a:cubicBezTo>
                    <a:pt x="23" y="61"/>
                    <a:pt x="23" y="57"/>
                    <a:pt x="26" y="54"/>
                  </a:cubicBezTo>
                  <a:cubicBezTo>
                    <a:pt x="29" y="51"/>
                    <a:pt x="33" y="51"/>
                    <a:pt x="36" y="54"/>
                  </a:cubicBezTo>
                  <a:cubicBezTo>
                    <a:pt x="39" y="57"/>
                    <a:pt x="39" y="61"/>
                    <a:pt x="36" y="64"/>
                  </a:cubicBezTo>
                  <a:cubicBezTo>
                    <a:pt x="33" y="67"/>
                    <a:pt x="29" y="67"/>
                    <a:pt x="26" y="64"/>
                  </a:cubicBezTo>
                  <a:close/>
                  <a:moveTo>
                    <a:pt x="54" y="54"/>
                  </a:moveTo>
                  <a:cubicBezTo>
                    <a:pt x="57" y="51"/>
                    <a:pt x="62" y="51"/>
                    <a:pt x="65" y="54"/>
                  </a:cubicBezTo>
                  <a:cubicBezTo>
                    <a:pt x="68" y="57"/>
                    <a:pt x="68" y="61"/>
                    <a:pt x="65" y="64"/>
                  </a:cubicBezTo>
                  <a:cubicBezTo>
                    <a:pt x="62" y="67"/>
                    <a:pt x="57" y="67"/>
                    <a:pt x="54" y="64"/>
                  </a:cubicBezTo>
                  <a:cubicBezTo>
                    <a:pt x="51" y="61"/>
                    <a:pt x="51" y="57"/>
                    <a:pt x="54" y="54"/>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156"/>
            </a:p>
          </p:txBody>
        </p:sp>
        <p:grpSp>
          <p:nvGrpSpPr>
            <p:cNvPr id="278" name="Group 277"/>
            <p:cNvGrpSpPr/>
            <p:nvPr userDrawn="1"/>
          </p:nvGrpSpPr>
          <p:grpSpPr bwMode="gray">
            <a:xfrm>
              <a:off x="10640972" y="5505041"/>
              <a:ext cx="368222" cy="356087"/>
              <a:chOff x="10962040" y="5443286"/>
              <a:chExt cx="391159" cy="378268"/>
            </a:xfrm>
            <a:solidFill>
              <a:srgbClr val="00BCF2"/>
            </a:solidFill>
          </p:grpSpPr>
          <p:sp>
            <p:nvSpPr>
              <p:cNvPr id="298" name="Freeform 350"/>
              <p:cNvSpPr>
                <a:spLocks noEditPoints="1"/>
              </p:cNvSpPr>
              <p:nvPr/>
            </p:nvSpPr>
            <p:spPr bwMode="gray">
              <a:xfrm>
                <a:off x="11009322" y="5499167"/>
                <a:ext cx="305193" cy="296596"/>
              </a:xfrm>
              <a:custGeom>
                <a:avLst/>
                <a:gdLst>
                  <a:gd name="T0" fmla="*/ 15 w 33"/>
                  <a:gd name="T1" fmla="*/ 1 h 32"/>
                  <a:gd name="T2" fmla="*/ 1 w 33"/>
                  <a:gd name="T3" fmla="*/ 17 h 32"/>
                  <a:gd name="T4" fmla="*/ 18 w 33"/>
                  <a:gd name="T5" fmla="*/ 32 h 32"/>
                  <a:gd name="T6" fmla="*/ 32 w 33"/>
                  <a:gd name="T7" fmla="*/ 15 h 32"/>
                  <a:gd name="T8" fmla="*/ 15 w 33"/>
                  <a:gd name="T9" fmla="*/ 1 h 32"/>
                  <a:gd name="T10" fmla="*/ 17 w 33"/>
                  <a:gd name="T11" fmla="*/ 23 h 32"/>
                  <a:gd name="T12" fmla="*/ 10 w 33"/>
                  <a:gd name="T13" fmla="*/ 17 h 32"/>
                  <a:gd name="T14" fmla="*/ 16 w 33"/>
                  <a:gd name="T15" fmla="*/ 9 h 32"/>
                  <a:gd name="T16" fmla="*/ 23 w 33"/>
                  <a:gd name="T17" fmla="*/ 16 h 32"/>
                  <a:gd name="T18" fmla="*/ 17 w 33"/>
                  <a:gd name="T19" fmla="*/ 2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32">
                    <a:moveTo>
                      <a:pt x="15" y="1"/>
                    </a:moveTo>
                    <a:cubicBezTo>
                      <a:pt x="7" y="1"/>
                      <a:pt x="0" y="9"/>
                      <a:pt x="1" y="17"/>
                    </a:cubicBezTo>
                    <a:cubicBezTo>
                      <a:pt x="2" y="26"/>
                      <a:pt x="9" y="32"/>
                      <a:pt x="18" y="32"/>
                    </a:cubicBezTo>
                    <a:cubicBezTo>
                      <a:pt x="26" y="31"/>
                      <a:pt x="33" y="24"/>
                      <a:pt x="32" y="15"/>
                    </a:cubicBezTo>
                    <a:cubicBezTo>
                      <a:pt x="31" y="6"/>
                      <a:pt x="24" y="0"/>
                      <a:pt x="15" y="1"/>
                    </a:cubicBezTo>
                    <a:close/>
                    <a:moveTo>
                      <a:pt x="17" y="23"/>
                    </a:moveTo>
                    <a:cubicBezTo>
                      <a:pt x="13" y="23"/>
                      <a:pt x="10" y="21"/>
                      <a:pt x="10" y="17"/>
                    </a:cubicBezTo>
                    <a:cubicBezTo>
                      <a:pt x="9" y="13"/>
                      <a:pt x="12" y="10"/>
                      <a:pt x="16" y="9"/>
                    </a:cubicBezTo>
                    <a:cubicBezTo>
                      <a:pt x="20" y="9"/>
                      <a:pt x="23" y="12"/>
                      <a:pt x="23" y="16"/>
                    </a:cubicBezTo>
                    <a:cubicBezTo>
                      <a:pt x="24" y="19"/>
                      <a:pt x="21" y="23"/>
                      <a:pt x="17"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156"/>
              </a:p>
            </p:txBody>
          </p:sp>
          <p:sp>
            <p:nvSpPr>
              <p:cNvPr id="299" name="Freeform 351"/>
              <p:cNvSpPr>
                <a:spLocks/>
              </p:cNvSpPr>
              <p:nvPr/>
            </p:nvSpPr>
            <p:spPr bwMode="gray">
              <a:xfrm>
                <a:off x="11112485" y="5443286"/>
                <a:ext cx="73075" cy="94566"/>
              </a:xfrm>
              <a:custGeom>
                <a:avLst/>
                <a:gdLst>
                  <a:gd name="T0" fmla="*/ 8 w 8"/>
                  <a:gd name="T1" fmla="*/ 6 h 10"/>
                  <a:gd name="T2" fmla="*/ 5 w 8"/>
                  <a:gd name="T3" fmla="*/ 10 h 10"/>
                  <a:gd name="T4" fmla="*/ 4 w 8"/>
                  <a:gd name="T5" fmla="*/ 10 h 10"/>
                  <a:gd name="T6" fmla="*/ 0 w 8"/>
                  <a:gd name="T7" fmla="*/ 7 h 10"/>
                  <a:gd name="T8" fmla="*/ 0 w 8"/>
                  <a:gd name="T9" fmla="*/ 4 h 10"/>
                  <a:gd name="T10" fmla="*/ 3 w 8"/>
                  <a:gd name="T11" fmla="*/ 0 h 10"/>
                  <a:gd name="T12" fmla="*/ 4 w 8"/>
                  <a:gd name="T13" fmla="*/ 0 h 10"/>
                  <a:gd name="T14" fmla="*/ 8 w 8"/>
                  <a:gd name="T15" fmla="*/ 3 h 10"/>
                  <a:gd name="T16" fmla="*/ 8 w 8"/>
                  <a:gd name="T17" fmla="*/ 6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10">
                    <a:moveTo>
                      <a:pt x="8" y="6"/>
                    </a:moveTo>
                    <a:cubicBezTo>
                      <a:pt x="8" y="8"/>
                      <a:pt x="7" y="9"/>
                      <a:pt x="5" y="10"/>
                    </a:cubicBezTo>
                    <a:cubicBezTo>
                      <a:pt x="4" y="10"/>
                      <a:pt x="4" y="10"/>
                      <a:pt x="4" y="10"/>
                    </a:cubicBezTo>
                    <a:cubicBezTo>
                      <a:pt x="2" y="10"/>
                      <a:pt x="1" y="9"/>
                      <a:pt x="0" y="7"/>
                    </a:cubicBezTo>
                    <a:cubicBezTo>
                      <a:pt x="0" y="4"/>
                      <a:pt x="0" y="4"/>
                      <a:pt x="0" y="4"/>
                    </a:cubicBezTo>
                    <a:cubicBezTo>
                      <a:pt x="0" y="2"/>
                      <a:pt x="1" y="1"/>
                      <a:pt x="3" y="0"/>
                    </a:cubicBezTo>
                    <a:cubicBezTo>
                      <a:pt x="4" y="0"/>
                      <a:pt x="4" y="0"/>
                      <a:pt x="4" y="0"/>
                    </a:cubicBezTo>
                    <a:cubicBezTo>
                      <a:pt x="6" y="0"/>
                      <a:pt x="7" y="1"/>
                      <a:pt x="8" y="3"/>
                    </a:cubicBezTo>
                    <a:lnTo>
                      <a:pt x="8"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156"/>
              </a:p>
            </p:txBody>
          </p:sp>
          <p:sp>
            <p:nvSpPr>
              <p:cNvPr id="300" name="Freeform 352"/>
              <p:cNvSpPr>
                <a:spLocks/>
              </p:cNvSpPr>
              <p:nvPr/>
            </p:nvSpPr>
            <p:spPr bwMode="gray">
              <a:xfrm>
                <a:off x="11030815" y="5731285"/>
                <a:ext cx="81672" cy="90269"/>
              </a:xfrm>
              <a:custGeom>
                <a:avLst/>
                <a:gdLst>
                  <a:gd name="T0" fmla="*/ 7 w 9"/>
                  <a:gd name="T1" fmla="*/ 9 h 10"/>
                  <a:gd name="T2" fmla="*/ 3 w 9"/>
                  <a:gd name="T3" fmla="*/ 9 h 10"/>
                  <a:gd name="T4" fmla="*/ 1 w 9"/>
                  <a:gd name="T5" fmla="*/ 8 h 10"/>
                  <a:gd name="T6" fmla="*/ 1 w 9"/>
                  <a:gd name="T7" fmla="*/ 4 h 10"/>
                  <a:gd name="T8" fmla="*/ 2 w 9"/>
                  <a:gd name="T9" fmla="*/ 2 h 10"/>
                  <a:gd name="T10" fmla="*/ 7 w 9"/>
                  <a:gd name="T11" fmla="*/ 1 h 10"/>
                  <a:gd name="T12" fmla="*/ 8 w 9"/>
                  <a:gd name="T13" fmla="*/ 2 h 10"/>
                  <a:gd name="T14" fmla="*/ 9 w 9"/>
                  <a:gd name="T15" fmla="*/ 6 h 10"/>
                  <a:gd name="T16" fmla="*/ 7 w 9"/>
                  <a:gd name="T17" fmla="*/ 9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0">
                    <a:moveTo>
                      <a:pt x="7" y="9"/>
                    </a:moveTo>
                    <a:cubicBezTo>
                      <a:pt x="6" y="10"/>
                      <a:pt x="4" y="10"/>
                      <a:pt x="3" y="9"/>
                    </a:cubicBezTo>
                    <a:cubicBezTo>
                      <a:pt x="1" y="8"/>
                      <a:pt x="1" y="8"/>
                      <a:pt x="1" y="8"/>
                    </a:cubicBezTo>
                    <a:cubicBezTo>
                      <a:pt x="0" y="7"/>
                      <a:pt x="0" y="6"/>
                      <a:pt x="1" y="4"/>
                    </a:cubicBezTo>
                    <a:cubicBezTo>
                      <a:pt x="2" y="2"/>
                      <a:pt x="2" y="2"/>
                      <a:pt x="2" y="2"/>
                    </a:cubicBezTo>
                    <a:cubicBezTo>
                      <a:pt x="3" y="0"/>
                      <a:pt x="5" y="0"/>
                      <a:pt x="7" y="1"/>
                    </a:cubicBezTo>
                    <a:cubicBezTo>
                      <a:pt x="8" y="2"/>
                      <a:pt x="8" y="2"/>
                      <a:pt x="8" y="2"/>
                    </a:cubicBezTo>
                    <a:cubicBezTo>
                      <a:pt x="9" y="3"/>
                      <a:pt x="9" y="5"/>
                      <a:pt x="9" y="6"/>
                    </a:cubicBezTo>
                    <a:lnTo>
                      <a:pt x="7"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156" dirty="0"/>
              </a:p>
            </p:txBody>
          </p:sp>
          <p:sp>
            <p:nvSpPr>
              <p:cNvPr id="301" name="Freeform 353"/>
              <p:cNvSpPr>
                <a:spLocks/>
              </p:cNvSpPr>
              <p:nvPr/>
            </p:nvSpPr>
            <p:spPr bwMode="gray">
              <a:xfrm>
                <a:off x="11232842" y="5714091"/>
                <a:ext cx="94566" cy="90269"/>
              </a:xfrm>
              <a:custGeom>
                <a:avLst/>
                <a:gdLst>
                  <a:gd name="T0" fmla="*/ 8 w 10"/>
                  <a:gd name="T1" fmla="*/ 4 h 10"/>
                  <a:gd name="T2" fmla="*/ 8 w 10"/>
                  <a:gd name="T3" fmla="*/ 8 h 10"/>
                  <a:gd name="T4" fmla="*/ 7 w 10"/>
                  <a:gd name="T5" fmla="*/ 9 h 10"/>
                  <a:gd name="T6" fmla="*/ 3 w 10"/>
                  <a:gd name="T7" fmla="*/ 9 h 10"/>
                  <a:gd name="T8" fmla="*/ 1 w 10"/>
                  <a:gd name="T9" fmla="*/ 7 h 10"/>
                  <a:gd name="T10" fmla="*/ 1 w 10"/>
                  <a:gd name="T11" fmla="*/ 3 h 10"/>
                  <a:gd name="T12" fmla="*/ 2 w 10"/>
                  <a:gd name="T13" fmla="*/ 2 h 10"/>
                  <a:gd name="T14" fmla="*/ 6 w 10"/>
                  <a:gd name="T15" fmla="*/ 2 h 10"/>
                  <a:gd name="T16" fmla="*/ 8 w 10"/>
                  <a:gd name="T17" fmla="*/ 4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10">
                    <a:moveTo>
                      <a:pt x="8" y="4"/>
                    </a:moveTo>
                    <a:cubicBezTo>
                      <a:pt x="10" y="5"/>
                      <a:pt x="10" y="7"/>
                      <a:pt x="8" y="8"/>
                    </a:cubicBezTo>
                    <a:cubicBezTo>
                      <a:pt x="7" y="9"/>
                      <a:pt x="7" y="9"/>
                      <a:pt x="7" y="9"/>
                    </a:cubicBezTo>
                    <a:cubicBezTo>
                      <a:pt x="6" y="10"/>
                      <a:pt x="4" y="10"/>
                      <a:pt x="3" y="9"/>
                    </a:cubicBezTo>
                    <a:cubicBezTo>
                      <a:pt x="1" y="7"/>
                      <a:pt x="1" y="7"/>
                      <a:pt x="1" y="7"/>
                    </a:cubicBezTo>
                    <a:cubicBezTo>
                      <a:pt x="0" y="6"/>
                      <a:pt x="0" y="4"/>
                      <a:pt x="1" y="3"/>
                    </a:cubicBezTo>
                    <a:cubicBezTo>
                      <a:pt x="2" y="2"/>
                      <a:pt x="2" y="2"/>
                      <a:pt x="2" y="2"/>
                    </a:cubicBezTo>
                    <a:cubicBezTo>
                      <a:pt x="3" y="0"/>
                      <a:pt x="5" y="0"/>
                      <a:pt x="6" y="2"/>
                    </a:cubicBezTo>
                    <a:lnTo>
                      <a:pt x="8"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156"/>
              </a:p>
            </p:txBody>
          </p:sp>
          <p:sp>
            <p:nvSpPr>
              <p:cNvPr id="302" name="Freeform 354"/>
              <p:cNvSpPr>
                <a:spLocks/>
              </p:cNvSpPr>
              <p:nvPr/>
            </p:nvSpPr>
            <p:spPr bwMode="gray">
              <a:xfrm>
                <a:off x="11250036" y="5529255"/>
                <a:ext cx="103163" cy="90269"/>
              </a:xfrm>
              <a:custGeom>
                <a:avLst/>
                <a:gdLst>
                  <a:gd name="T0" fmla="*/ 5 w 11"/>
                  <a:gd name="T1" fmla="*/ 1 h 10"/>
                  <a:gd name="T2" fmla="*/ 9 w 11"/>
                  <a:gd name="T3" fmla="*/ 3 h 10"/>
                  <a:gd name="T4" fmla="*/ 10 w 11"/>
                  <a:gd name="T5" fmla="*/ 4 h 10"/>
                  <a:gd name="T6" fmla="*/ 9 w 11"/>
                  <a:gd name="T7" fmla="*/ 8 h 10"/>
                  <a:gd name="T8" fmla="*/ 6 w 11"/>
                  <a:gd name="T9" fmla="*/ 9 h 10"/>
                  <a:gd name="T10" fmla="*/ 2 w 11"/>
                  <a:gd name="T11" fmla="*/ 8 h 10"/>
                  <a:gd name="T12" fmla="*/ 1 w 11"/>
                  <a:gd name="T13" fmla="*/ 7 h 10"/>
                  <a:gd name="T14" fmla="*/ 2 w 11"/>
                  <a:gd name="T15" fmla="*/ 3 h 10"/>
                  <a:gd name="T16" fmla="*/ 5 w 11"/>
                  <a:gd name="T17" fmla="*/ 1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10">
                    <a:moveTo>
                      <a:pt x="5" y="1"/>
                    </a:moveTo>
                    <a:cubicBezTo>
                      <a:pt x="7" y="0"/>
                      <a:pt x="9" y="1"/>
                      <a:pt x="9" y="3"/>
                    </a:cubicBezTo>
                    <a:cubicBezTo>
                      <a:pt x="10" y="4"/>
                      <a:pt x="10" y="4"/>
                      <a:pt x="10" y="4"/>
                    </a:cubicBezTo>
                    <a:cubicBezTo>
                      <a:pt x="11" y="5"/>
                      <a:pt x="10" y="7"/>
                      <a:pt x="9" y="8"/>
                    </a:cubicBezTo>
                    <a:cubicBezTo>
                      <a:pt x="6" y="9"/>
                      <a:pt x="6" y="9"/>
                      <a:pt x="6" y="9"/>
                    </a:cubicBezTo>
                    <a:cubicBezTo>
                      <a:pt x="4" y="10"/>
                      <a:pt x="3" y="10"/>
                      <a:pt x="2" y="8"/>
                    </a:cubicBezTo>
                    <a:cubicBezTo>
                      <a:pt x="1" y="7"/>
                      <a:pt x="1" y="7"/>
                      <a:pt x="1" y="7"/>
                    </a:cubicBezTo>
                    <a:cubicBezTo>
                      <a:pt x="0" y="5"/>
                      <a:pt x="1" y="3"/>
                      <a:pt x="2" y="3"/>
                    </a:cubicBezTo>
                    <a:lnTo>
                      <a:pt x="5"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156"/>
              </a:p>
            </p:txBody>
          </p:sp>
          <p:sp>
            <p:nvSpPr>
              <p:cNvPr id="303" name="Freeform 355"/>
              <p:cNvSpPr>
                <a:spLocks/>
              </p:cNvSpPr>
              <p:nvPr/>
            </p:nvSpPr>
            <p:spPr bwMode="gray">
              <a:xfrm>
                <a:off x="10962040" y="5555046"/>
                <a:ext cx="94566" cy="94566"/>
              </a:xfrm>
              <a:custGeom>
                <a:avLst/>
                <a:gdLst>
                  <a:gd name="T0" fmla="*/ 2 w 10"/>
                  <a:gd name="T1" fmla="*/ 8 h 10"/>
                  <a:gd name="T2" fmla="*/ 0 w 10"/>
                  <a:gd name="T3" fmla="*/ 4 h 10"/>
                  <a:gd name="T4" fmla="*/ 1 w 10"/>
                  <a:gd name="T5" fmla="*/ 3 h 10"/>
                  <a:gd name="T6" fmla="*/ 5 w 10"/>
                  <a:gd name="T7" fmla="*/ 1 h 10"/>
                  <a:gd name="T8" fmla="*/ 8 w 10"/>
                  <a:gd name="T9" fmla="*/ 2 h 10"/>
                  <a:gd name="T10" fmla="*/ 10 w 10"/>
                  <a:gd name="T11" fmla="*/ 6 h 10"/>
                  <a:gd name="T12" fmla="*/ 9 w 10"/>
                  <a:gd name="T13" fmla="*/ 7 h 10"/>
                  <a:gd name="T14" fmla="*/ 5 w 10"/>
                  <a:gd name="T15" fmla="*/ 9 h 10"/>
                  <a:gd name="T16" fmla="*/ 2 w 10"/>
                  <a:gd name="T17" fmla="*/ 8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10">
                    <a:moveTo>
                      <a:pt x="2" y="8"/>
                    </a:moveTo>
                    <a:cubicBezTo>
                      <a:pt x="1" y="7"/>
                      <a:pt x="0" y="6"/>
                      <a:pt x="0" y="4"/>
                    </a:cubicBezTo>
                    <a:cubicBezTo>
                      <a:pt x="1" y="3"/>
                      <a:pt x="1" y="3"/>
                      <a:pt x="1" y="3"/>
                    </a:cubicBezTo>
                    <a:cubicBezTo>
                      <a:pt x="2" y="1"/>
                      <a:pt x="3" y="0"/>
                      <a:pt x="5" y="1"/>
                    </a:cubicBezTo>
                    <a:cubicBezTo>
                      <a:pt x="8" y="2"/>
                      <a:pt x="8" y="2"/>
                      <a:pt x="8" y="2"/>
                    </a:cubicBezTo>
                    <a:cubicBezTo>
                      <a:pt x="9" y="2"/>
                      <a:pt x="10" y="4"/>
                      <a:pt x="10" y="6"/>
                    </a:cubicBezTo>
                    <a:cubicBezTo>
                      <a:pt x="9" y="7"/>
                      <a:pt x="9" y="7"/>
                      <a:pt x="9" y="7"/>
                    </a:cubicBezTo>
                    <a:cubicBezTo>
                      <a:pt x="9" y="9"/>
                      <a:pt x="7" y="10"/>
                      <a:pt x="5" y="9"/>
                    </a:cubicBezTo>
                    <a:lnTo>
                      <a:pt x="2"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156"/>
              </a:p>
            </p:txBody>
          </p:sp>
        </p:grpSp>
        <p:grpSp>
          <p:nvGrpSpPr>
            <p:cNvPr id="279" name="Group 278"/>
            <p:cNvGrpSpPr/>
            <p:nvPr userDrawn="1"/>
          </p:nvGrpSpPr>
          <p:grpSpPr bwMode="gray">
            <a:xfrm>
              <a:off x="9447278" y="4974961"/>
              <a:ext cx="1222019" cy="1209879"/>
              <a:chOff x="9693989" y="4880187"/>
              <a:chExt cx="1298141" cy="1285245"/>
            </a:xfrm>
            <a:solidFill>
              <a:srgbClr val="BAD80A"/>
            </a:solidFill>
          </p:grpSpPr>
          <p:sp>
            <p:nvSpPr>
              <p:cNvPr id="281" name="Freeform 356"/>
              <p:cNvSpPr>
                <a:spLocks noEditPoints="1"/>
              </p:cNvSpPr>
              <p:nvPr/>
            </p:nvSpPr>
            <p:spPr bwMode="gray">
              <a:xfrm>
                <a:off x="9805749" y="4983350"/>
                <a:ext cx="1074618" cy="1078918"/>
              </a:xfrm>
              <a:custGeom>
                <a:avLst/>
                <a:gdLst>
                  <a:gd name="T0" fmla="*/ 54 w 116"/>
                  <a:gd name="T1" fmla="*/ 2 h 117"/>
                  <a:gd name="T2" fmla="*/ 2 w 116"/>
                  <a:gd name="T3" fmla="*/ 62 h 117"/>
                  <a:gd name="T4" fmla="*/ 62 w 116"/>
                  <a:gd name="T5" fmla="*/ 115 h 117"/>
                  <a:gd name="T6" fmla="*/ 114 w 116"/>
                  <a:gd name="T7" fmla="*/ 55 h 117"/>
                  <a:gd name="T8" fmla="*/ 54 w 116"/>
                  <a:gd name="T9" fmla="*/ 2 h 117"/>
                  <a:gd name="T10" fmla="*/ 60 w 116"/>
                  <a:gd name="T11" fmla="*/ 85 h 117"/>
                  <a:gd name="T12" fmla="*/ 31 w 116"/>
                  <a:gd name="T13" fmla="*/ 60 h 117"/>
                  <a:gd name="T14" fmla="*/ 56 w 116"/>
                  <a:gd name="T15" fmla="*/ 32 h 117"/>
                  <a:gd name="T16" fmla="*/ 84 w 116"/>
                  <a:gd name="T17" fmla="*/ 57 h 117"/>
                  <a:gd name="T18" fmla="*/ 60 w 116"/>
                  <a:gd name="T19" fmla="*/ 85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117">
                    <a:moveTo>
                      <a:pt x="54" y="2"/>
                    </a:moveTo>
                    <a:cubicBezTo>
                      <a:pt x="23" y="4"/>
                      <a:pt x="0" y="31"/>
                      <a:pt x="2" y="62"/>
                    </a:cubicBezTo>
                    <a:cubicBezTo>
                      <a:pt x="4" y="93"/>
                      <a:pt x="31" y="117"/>
                      <a:pt x="62" y="115"/>
                    </a:cubicBezTo>
                    <a:cubicBezTo>
                      <a:pt x="93" y="113"/>
                      <a:pt x="116" y="86"/>
                      <a:pt x="114" y="55"/>
                    </a:cubicBezTo>
                    <a:cubicBezTo>
                      <a:pt x="112" y="24"/>
                      <a:pt x="85" y="0"/>
                      <a:pt x="54" y="2"/>
                    </a:cubicBezTo>
                    <a:close/>
                    <a:moveTo>
                      <a:pt x="60" y="85"/>
                    </a:moveTo>
                    <a:cubicBezTo>
                      <a:pt x="45" y="86"/>
                      <a:pt x="32" y="75"/>
                      <a:pt x="31" y="60"/>
                    </a:cubicBezTo>
                    <a:cubicBezTo>
                      <a:pt x="30" y="46"/>
                      <a:pt x="41" y="33"/>
                      <a:pt x="56" y="32"/>
                    </a:cubicBezTo>
                    <a:cubicBezTo>
                      <a:pt x="71" y="31"/>
                      <a:pt x="84" y="42"/>
                      <a:pt x="84" y="57"/>
                    </a:cubicBezTo>
                    <a:cubicBezTo>
                      <a:pt x="85" y="71"/>
                      <a:pt x="74" y="84"/>
                      <a:pt x="60" y="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156"/>
              </a:p>
            </p:txBody>
          </p:sp>
          <p:sp>
            <p:nvSpPr>
              <p:cNvPr id="282" name="Freeform 357"/>
              <p:cNvSpPr>
                <a:spLocks/>
              </p:cNvSpPr>
              <p:nvPr/>
            </p:nvSpPr>
            <p:spPr bwMode="gray">
              <a:xfrm>
                <a:off x="10222699" y="4880187"/>
                <a:ext cx="184836" cy="313790"/>
              </a:xfrm>
              <a:custGeom>
                <a:avLst/>
                <a:gdLst>
                  <a:gd name="T0" fmla="*/ 20 w 20"/>
                  <a:gd name="T1" fmla="*/ 28 h 34"/>
                  <a:gd name="T2" fmla="*/ 16 w 20"/>
                  <a:gd name="T3" fmla="*/ 33 h 34"/>
                  <a:gd name="T4" fmla="*/ 5 w 20"/>
                  <a:gd name="T5" fmla="*/ 34 h 34"/>
                  <a:gd name="T6" fmla="*/ 1 w 20"/>
                  <a:gd name="T7" fmla="*/ 29 h 34"/>
                  <a:gd name="T8" fmla="*/ 2 w 20"/>
                  <a:gd name="T9" fmla="*/ 5 h 34"/>
                  <a:gd name="T10" fmla="*/ 8 w 20"/>
                  <a:gd name="T11" fmla="*/ 0 h 34"/>
                  <a:gd name="T12" fmla="*/ 9 w 20"/>
                  <a:gd name="T13" fmla="*/ 0 h 34"/>
                  <a:gd name="T14" fmla="*/ 15 w 20"/>
                  <a:gd name="T15" fmla="*/ 5 h 34"/>
                  <a:gd name="T16" fmla="*/ 20 w 20"/>
                  <a:gd name="T17" fmla="*/ 28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34">
                    <a:moveTo>
                      <a:pt x="20" y="28"/>
                    </a:moveTo>
                    <a:cubicBezTo>
                      <a:pt x="20" y="30"/>
                      <a:pt x="19" y="33"/>
                      <a:pt x="16" y="33"/>
                    </a:cubicBezTo>
                    <a:cubicBezTo>
                      <a:pt x="5" y="34"/>
                      <a:pt x="5" y="34"/>
                      <a:pt x="5" y="34"/>
                    </a:cubicBezTo>
                    <a:cubicBezTo>
                      <a:pt x="2" y="34"/>
                      <a:pt x="0" y="32"/>
                      <a:pt x="1" y="29"/>
                    </a:cubicBezTo>
                    <a:cubicBezTo>
                      <a:pt x="2" y="5"/>
                      <a:pt x="2" y="5"/>
                      <a:pt x="2" y="5"/>
                    </a:cubicBezTo>
                    <a:cubicBezTo>
                      <a:pt x="2" y="3"/>
                      <a:pt x="5" y="0"/>
                      <a:pt x="8" y="0"/>
                    </a:cubicBezTo>
                    <a:cubicBezTo>
                      <a:pt x="9" y="0"/>
                      <a:pt x="9" y="0"/>
                      <a:pt x="9" y="0"/>
                    </a:cubicBezTo>
                    <a:cubicBezTo>
                      <a:pt x="12" y="0"/>
                      <a:pt x="14" y="2"/>
                      <a:pt x="15" y="5"/>
                    </a:cubicBezTo>
                    <a:lnTo>
                      <a:pt x="20"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156"/>
              </a:p>
            </p:txBody>
          </p:sp>
          <p:sp>
            <p:nvSpPr>
              <p:cNvPr id="283" name="Freeform 358"/>
              <p:cNvSpPr>
                <a:spLocks/>
              </p:cNvSpPr>
              <p:nvPr/>
            </p:nvSpPr>
            <p:spPr bwMode="gray">
              <a:xfrm>
                <a:off x="10269984" y="5851642"/>
                <a:ext cx="184836" cy="313790"/>
              </a:xfrm>
              <a:custGeom>
                <a:avLst/>
                <a:gdLst>
                  <a:gd name="T0" fmla="*/ 1 w 20"/>
                  <a:gd name="T1" fmla="*/ 7 h 34"/>
                  <a:gd name="T2" fmla="*/ 5 w 20"/>
                  <a:gd name="T3" fmla="*/ 1 h 34"/>
                  <a:gd name="T4" fmla="*/ 15 w 20"/>
                  <a:gd name="T5" fmla="*/ 0 h 34"/>
                  <a:gd name="T6" fmla="*/ 20 w 20"/>
                  <a:gd name="T7" fmla="*/ 5 h 34"/>
                  <a:gd name="T8" fmla="*/ 18 w 20"/>
                  <a:gd name="T9" fmla="*/ 29 h 34"/>
                  <a:gd name="T10" fmla="*/ 13 w 20"/>
                  <a:gd name="T11" fmla="*/ 34 h 34"/>
                  <a:gd name="T12" fmla="*/ 12 w 20"/>
                  <a:gd name="T13" fmla="*/ 34 h 34"/>
                  <a:gd name="T14" fmla="*/ 6 w 20"/>
                  <a:gd name="T15" fmla="*/ 30 h 34"/>
                  <a:gd name="T16" fmla="*/ 1 w 20"/>
                  <a:gd name="T17" fmla="*/ 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34">
                    <a:moveTo>
                      <a:pt x="1" y="7"/>
                    </a:moveTo>
                    <a:cubicBezTo>
                      <a:pt x="0" y="4"/>
                      <a:pt x="2" y="1"/>
                      <a:pt x="5" y="1"/>
                    </a:cubicBezTo>
                    <a:cubicBezTo>
                      <a:pt x="15" y="0"/>
                      <a:pt x="15" y="0"/>
                      <a:pt x="15" y="0"/>
                    </a:cubicBezTo>
                    <a:cubicBezTo>
                      <a:pt x="18" y="0"/>
                      <a:pt x="20" y="2"/>
                      <a:pt x="20" y="5"/>
                    </a:cubicBezTo>
                    <a:cubicBezTo>
                      <a:pt x="18" y="29"/>
                      <a:pt x="18" y="29"/>
                      <a:pt x="18" y="29"/>
                    </a:cubicBezTo>
                    <a:cubicBezTo>
                      <a:pt x="18" y="32"/>
                      <a:pt x="16" y="34"/>
                      <a:pt x="13" y="34"/>
                    </a:cubicBezTo>
                    <a:cubicBezTo>
                      <a:pt x="12" y="34"/>
                      <a:pt x="12" y="34"/>
                      <a:pt x="12" y="34"/>
                    </a:cubicBezTo>
                    <a:cubicBezTo>
                      <a:pt x="9" y="34"/>
                      <a:pt x="6" y="32"/>
                      <a:pt x="6" y="30"/>
                    </a:cubicBezTo>
                    <a:lnTo>
                      <a:pt x="1"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156"/>
              </a:p>
            </p:txBody>
          </p:sp>
          <p:sp>
            <p:nvSpPr>
              <p:cNvPr id="284" name="Freeform 359"/>
              <p:cNvSpPr>
                <a:spLocks/>
              </p:cNvSpPr>
              <p:nvPr/>
            </p:nvSpPr>
            <p:spPr bwMode="gray">
              <a:xfrm>
                <a:off x="9693989" y="5451883"/>
                <a:ext cx="313790" cy="184836"/>
              </a:xfrm>
              <a:custGeom>
                <a:avLst/>
                <a:gdLst>
                  <a:gd name="T0" fmla="*/ 28 w 34"/>
                  <a:gd name="T1" fmla="*/ 1 h 20"/>
                  <a:gd name="T2" fmla="*/ 33 w 34"/>
                  <a:gd name="T3" fmla="*/ 5 h 20"/>
                  <a:gd name="T4" fmla="*/ 34 w 34"/>
                  <a:gd name="T5" fmla="*/ 15 h 20"/>
                  <a:gd name="T6" fmla="*/ 29 w 34"/>
                  <a:gd name="T7" fmla="*/ 20 h 20"/>
                  <a:gd name="T8" fmla="*/ 6 w 34"/>
                  <a:gd name="T9" fmla="*/ 18 h 20"/>
                  <a:gd name="T10" fmla="*/ 0 w 34"/>
                  <a:gd name="T11" fmla="*/ 13 h 20"/>
                  <a:gd name="T12" fmla="*/ 0 w 34"/>
                  <a:gd name="T13" fmla="*/ 12 h 20"/>
                  <a:gd name="T14" fmla="*/ 5 w 34"/>
                  <a:gd name="T15" fmla="*/ 5 h 20"/>
                  <a:gd name="T16" fmla="*/ 28 w 34"/>
                  <a:gd name="T17" fmla="*/ 1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20">
                    <a:moveTo>
                      <a:pt x="28" y="1"/>
                    </a:moveTo>
                    <a:cubicBezTo>
                      <a:pt x="31" y="0"/>
                      <a:pt x="33" y="2"/>
                      <a:pt x="33" y="5"/>
                    </a:cubicBezTo>
                    <a:cubicBezTo>
                      <a:pt x="34" y="15"/>
                      <a:pt x="34" y="15"/>
                      <a:pt x="34" y="15"/>
                    </a:cubicBezTo>
                    <a:cubicBezTo>
                      <a:pt x="34" y="18"/>
                      <a:pt x="32" y="20"/>
                      <a:pt x="29" y="20"/>
                    </a:cubicBezTo>
                    <a:cubicBezTo>
                      <a:pt x="6" y="18"/>
                      <a:pt x="6" y="18"/>
                      <a:pt x="6" y="18"/>
                    </a:cubicBezTo>
                    <a:cubicBezTo>
                      <a:pt x="3" y="18"/>
                      <a:pt x="0" y="15"/>
                      <a:pt x="0" y="13"/>
                    </a:cubicBezTo>
                    <a:cubicBezTo>
                      <a:pt x="0" y="12"/>
                      <a:pt x="0" y="12"/>
                      <a:pt x="0" y="12"/>
                    </a:cubicBezTo>
                    <a:cubicBezTo>
                      <a:pt x="0" y="9"/>
                      <a:pt x="2" y="6"/>
                      <a:pt x="5" y="5"/>
                    </a:cubicBezTo>
                    <a:lnTo>
                      <a:pt x="2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156"/>
              </a:p>
            </p:txBody>
          </p:sp>
          <p:sp>
            <p:nvSpPr>
              <p:cNvPr id="285" name="Freeform 360"/>
              <p:cNvSpPr>
                <a:spLocks/>
              </p:cNvSpPr>
              <p:nvPr/>
            </p:nvSpPr>
            <p:spPr bwMode="gray">
              <a:xfrm>
                <a:off x="10678340" y="5408898"/>
                <a:ext cx="313790" cy="184836"/>
              </a:xfrm>
              <a:custGeom>
                <a:avLst/>
                <a:gdLst>
                  <a:gd name="T0" fmla="*/ 6 w 34"/>
                  <a:gd name="T1" fmla="*/ 19 h 20"/>
                  <a:gd name="T2" fmla="*/ 0 w 34"/>
                  <a:gd name="T3" fmla="*/ 15 h 20"/>
                  <a:gd name="T4" fmla="*/ 0 w 34"/>
                  <a:gd name="T5" fmla="*/ 5 h 20"/>
                  <a:gd name="T6" fmla="*/ 5 w 34"/>
                  <a:gd name="T7" fmla="*/ 0 h 20"/>
                  <a:gd name="T8" fmla="*/ 28 w 34"/>
                  <a:gd name="T9" fmla="*/ 2 h 20"/>
                  <a:gd name="T10" fmla="*/ 34 w 34"/>
                  <a:gd name="T11" fmla="*/ 7 h 20"/>
                  <a:gd name="T12" fmla="*/ 34 w 34"/>
                  <a:gd name="T13" fmla="*/ 8 h 20"/>
                  <a:gd name="T14" fmla="*/ 29 w 34"/>
                  <a:gd name="T15" fmla="*/ 15 h 20"/>
                  <a:gd name="T16" fmla="*/ 6 w 34"/>
                  <a:gd name="T17" fmla="*/ 19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20">
                    <a:moveTo>
                      <a:pt x="6" y="19"/>
                    </a:moveTo>
                    <a:cubicBezTo>
                      <a:pt x="3" y="20"/>
                      <a:pt x="1" y="18"/>
                      <a:pt x="0" y="15"/>
                    </a:cubicBezTo>
                    <a:cubicBezTo>
                      <a:pt x="0" y="5"/>
                      <a:pt x="0" y="5"/>
                      <a:pt x="0" y="5"/>
                    </a:cubicBezTo>
                    <a:cubicBezTo>
                      <a:pt x="0" y="2"/>
                      <a:pt x="2" y="0"/>
                      <a:pt x="5" y="0"/>
                    </a:cubicBezTo>
                    <a:cubicBezTo>
                      <a:pt x="28" y="2"/>
                      <a:pt x="28" y="2"/>
                      <a:pt x="28" y="2"/>
                    </a:cubicBezTo>
                    <a:cubicBezTo>
                      <a:pt x="31" y="2"/>
                      <a:pt x="33" y="5"/>
                      <a:pt x="34" y="7"/>
                    </a:cubicBezTo>
                    <a:cubicBezTo>
                      <a:pt x="34" y="8"/>
                      <a:pt x="34" y="8"/>
                      <a:pt x="34" y="8"/>
                    </a:cubicBezTo>
                    <a:cubicBezTo>
                      <a:pt x="34" y="11"/>
                      <a:pt x="32" y="14"/>
                      <a:pt x="29" y="15"/>
                    </a:cubicBezTo>
                    <a:lnTo>
                      <a:pt x="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156"/>
              </a:p>
            </p:txBody>
          </p:sp>
          <p:sp>
            <p:nvSpPr>
              <p:cNvPr id="286" name="Freeform 361"/>
              <p:cNvSpPr>
                <a:spLocks/>
              </p:cNvSpPr>
              <p:nvPr/>
            </p:nvSpPr>
            <p:spPr bwMode="gray">
              <a:xfrm>
                <a:off x="9831540" y="5073617"/>
                <a:ext cx="305193" cy="287999"/>
              </a:xfrm>
              <a:custGeom>
                <a:avLst/>
                <a:gdLst>
                  <a:gd name="T0" fmla="*/ 30 w 33"/>
                  <a:gd name="T1" fmla="*/ 14 h 31"/>
                  <a:gd name="T2" fmla="*/ 31 w 33"/>
                  <a:gd name="T3" fmla="*/ 21 h 31"/>
                  <a:gd name="T4" fmla="*/ 24 w 33"/>
                  <a:gd name="T5" fmla="*/ 28 h 31"/>
                  <a:gd name="T6" fmla="*/ 17 w 33"/>
                  <a:gd name="T7" fmla="*/ 28 h 31"/>
                  <a:gd name="T8" fmla="*/ 2 w 33"/>
                  <a:gd name="T9" fmla="*/ 11 h 31"/>
                  <a:gd name="T10" fmla="*/ 2 w 33"/>
                  <a:gd name="T11" fmla="*/ 3 h 31"/>
                  <a:gd name="T12" fmla="*/ 3 w 33"/>
                  <a:gd name="T13" fmla="*/ 2 h 31"/>
                  <a:gd name="T14" fmla="*/ 10 w 33"/>
                  <a:gd name="T15" fmla="*/ 1 h 31"/>
                  <a:gd name="T16" fmla="*/ 30 w 33"/>
                  <a:gd name="T17" fmla="*/ 14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31">
                    <a:moveTo>
                      <a:pt x="30" y="14"/>
                    </a:moveTo>
                    <a:cubicBezTo>
                      <a:pt x="32" y="16"/>
                      <a:pt x="33" y="19"/>
                      <a:pt x="31" y="21"/>
                    </a:cubicBezTo>
                    <a:cubicBezTo>
                      <a:pt x="24" y="28"/>
                      <a:pt x="24" y="28"/>
                      <a:pt x="24" y="28"/>
                    </a:cubicBezTo>
                    <a:cubicBezTo>
                      <a:pt x="22" y="31"/>
                      <a:pt x="19" y="31"/>
                      <a:pt x="17" y="28"/>
                    </a:cubicBezTo>
                    <a:cubicBezTo>
                      <a:pt x="2" y="11"/>
                      <a:pt x="2" y="11"/>
                      <a:pt x="2" y="11"/>
                    </a:cubicBezTo>
                    <a:cubicBezTo>
                      <a:pt x="0" y="9"/>
                      <a:pt x="0" y="5"/>
                      <a:pt x="2" y="3"/>
                    </a:cubicBezTo>
                    <a:cubicBezTo>
                      <a:pt x="3" y="2"/>
                      <a:pt x="3" y="2"/>
                      <a:pt x="3" y="2"/>
                    </a:cubicBezTo>
                    <a:cubicBezTo>
                      <a:pt x="5" y="0"/>
                      <a:pt x="8" y="0"/>
                      <a:pt x="10" y="1"/>
                    </a:cubicBezTo>
                    <a:lnTo>
                      <a:pt x="30"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156"/>
              </a:p>
            </p:txBody>
          </p:sp>
          <p:sp>
            <p:nvSpPr>
              <p:cNvPr id="287" name="Freeform 362"/>
              <p:cNvSpPr>
                <a:spLocks/>
              </p:cNvSpPr>
              <p:nvPr/>
            </p:nvSpPr>
            <p:spPr bwMode="gray">
              <a:xfrm>
                <a:off x="10545086" y="5684003"/>
                <a:ext cx="309490" cy="296596"/>
              </a:xfrm>
              <a:custGeom>
                <a:avLst/>
                <a:gdLst>
                  <a:gd name="T0" fmla="*/ 3 w 33"/>
                  <a:gd name="T1" fmla="*/ 17 h 32"/>
                  <a:gd name="T2" fmla="*/ 2 w 33"/>
                  <a:gd name="T3" fmla="*/ 10 h 32"/>
                  <a:gd name="T4" fmla="*/ 9 w 33"/>
                  <a:gd name="T5" fmla="*/ 3 h 32"/>
                  <a:gd name="T6" fmla="*/ 15 w 33"/>
                  <a:gd name="T7" fmla="*/ 3 h 32"/>
                  <a:gd name="T8" fmla="*/ 31 w 33"/>
                  <a:gd name="T9" fmla="*/ 20 h 32"/>
                  <a:gd name="T10" fmla="*/ 31 w 33"/>
                  <a:gd name="T11" fmla="*/ 28 h 32"/>
                  <a:gd name="T12" fmla="*/ 30 w 33"/>
                  <a:gd name="T13" fmla="*/ 29 h 32"/>
                  <a:gd name="T14" fmla="*/ 22 w 33"/>
                  <a:gd name="T15" fmla="*/ 30 h 32"/>
                  <a:gd name="T16" fmla="*/ 3 w 33"/>
                  <a:gd name="T17" fmla="*/ 17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32">
                    <a:moveTo>
                      <a:pt x="3" y="17"/>
                    </a:moveTo>
                    <a:cubicBezTo>
                      <a:pt x="0" y="16"/>
                      <a:pt x="0" y="13"/>
                      <a:pt x="2" y="10"/>
                    </a:cubicBezTo>
                    <a:cubicBezTo>
                      <a:pt x="9" y="3"/>
                      <a:pt x="9" y="3"/>
                      <a:pt x="9" y="3"/>
                    </a:cubicBezTo>
                    <a:cubicBezTo>
                      <a:pt x="10" y="0"/>
                      <a:pt x="14" y="0"/>
                      <a:pt x="15" y="3"/>
                    </a:cubicBezTo>
                    <a:cubicBezTo>
                      <a:pt x="31" y="20"/>
                      <a:pt x="31" y="20"/>
                      <a:pt x="31" y="20"/>
                    </a:cubicBezTo>
                    <a:cubicBezTo>
                      <a:pt x="33" y="23"/>
                      <a:pt x="33" y="26"/>
                      <a:pt x="31" y="28"/>
                    </a:cubicBezTo>
                    <a:cubicBezTo>
                      <a:pt x="30" y="29"/>
                      <a:pt x="30" y="29"/>
                      <a:pt x="30" y="29"/>
                    </a:cubicBezTo>
                    <a:cubicBezTo>
                      <a:pt x="28" y="31"/>
                      <a:pt x="25" y="32"/>
                      <a:pt x="22" y="30"/>
                    </a:cubicBezTo>
                    <a:lnTo>
                      <a:pt x="3"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156"/>
              </a:p>
            </p:txBody>
          </p:sp>
          <p:sp>
            <p:nvSpPr>
              <p:cNvPr id="288" name="Freeform 363"/>
              <p:cNvSpPr>
                <a:spLocks/>
              </p:cNvSpPr>
              <p:nvPr/>
            </p:nvSpPr>
            <p:spPr bwMode="gray">
              <a:xfrm>
                <a:off x="9887419" y="5731285"/>
                <a:ext cx="287999" cy="296596"/>
              </a:xfrm>
              <a:custGeom>
                <a:avLst/>
                <a:gdLst>
                  <a:gd name="T0" fmla="*/ 14 w 31"/>
                  <a:gd name="T1" fmla="*/ 2 h 32"/>
                  <a:gd name="T2" fmla="*/ 21 w 31"/>
                  <a:gd name="T3" fmla="*/ 1 h 32"/>
                  <a:gd name="T4" fmla="*/ 29 w 31"/>
                  <a:gd name="T5" fmla="*/ 8 h 32"/>
                  <a:gd name="T6" fmla="*/ 29 w 31"/>
                  <a:gd name="T7" fmla="*/ 15 h 32"/>
                  <a:gd name="T8" fmla="*/ 11 w 31"/>
                  <a:gd name="T9" fmla="*/ 30 h 32"/>
                  <a:gd name="T10" fmla="*/ 3 w 31"/>
                  <a:gd name="T11" fmla="*/ 30 h 32"/>
                  <a:gd name="T12" fmla="*/ 3 w 31"/>
                  <a:gd name="T13" fmla="*/ 30 h 32"/>
                  <a:gd name="T14" fmla="*/ 1 w 31"/>
                  <a:gd name="T15" fmla="*/ 22 h 32"/>
                  <a:gd name="T16" fmla="*/ 14 w 31"/>
                  <a:gd name="T17" fmla="*/ 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32">
                    <a:moveTo>
                      <a:pt x="14" y="2"/>
                    </a:moveTo>
                    <a:cubicBezTo>
                      <a:pt x="16" y="0"/>
                      <a:pt x="19" y="0"/>
                      <a:pt x="21" y="1"/>
                    </a:cubicBezTo>
                    <a:cubicBezTo>
                      <a:pt x="29" y="8"/>
                      <a:pt x="29" y="8"/>
                      <a:pt x="29" y="8"/>
                    </a:cubicBezTo>
                    <a:cubicBezTo>
                      <a:pt x="31" y="10"/>
                      <a:pt x="31" y="13"/>
                      <a:pt x="29" y="15"/>
                    </a:cubicBezTo>
                    <a:cubicBezTo>
                      <a:pt x="11" y="30"/>
                      <a:pt x="11" y="30"/>
                      <a:pt x="11" y="30"/>
                    </a:cubicBezTo>
                    <a:cubicBezTo>
                      <a:pt x="9" y="32"/>
                      <a:pt x="5" y="32"/>
                      <a:pt x="3" y="30"/>
                    </a:cubicBezTo>
                    <a:cubicBezTo>
                      <a:pt x="3" y="30"/>
                      <a:pt x="3" y="30"/>
                      <a:pt x="3" y="30"/>
                    </a:cubicBezTo>
                    <a:cubicBezTo>
                      <a:pt x="0" y="28"/>
                      <a:pt x="0" y="24"/>
                      <a:pt x="1" y="22"/>
                    </a:cubicBezTo>
                    <a:lnTo>
                      <a:pt x="14"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156"/>
              </a:p>
            </p:txBody>
          </p:sp>
          <p:sp>
            <p:nvSpPr>
              <p:cNvPr id="289" name="Freeform 364"/>
              <p:cNvSpPr>
                <a:spLocks/>
              </p:cNvSpPr>
              <p:nvPr/>
            </p:nvSpPr>
            <p:spPr bwMode="gray">
              <a:xfrm>
                <a:off x="10510699" y="5022035"/>
                <a:ext cx="287999" cy="300893"/>
              </a:xfrm>
              <a:custGeom>
                <a:avLst/>
                <a:gdLst>
                  <a:gd name="T0" fmla="*/ 16 w 31"/>
                  <a:gd name="T1" fmla="*/ 30 h 33"/>
                  <a:gd name="T2" fmla="*/ 10 w 31"/>
                  <a:gd name="T3" fmla="*/ 31 h 33"/>
                  <a:gd name="T4" fmla="*/ 2 w 31"/>
                  <a:gd name="T5" fmla="*/ 24 h 33"/>
                  <a:gd name="T6" fmla="*/ 2 w 31"/>
                  <a:gd name="T7" fmla="*/ 17 h 33"/>
                  <a:gd name="T8" fmla="*/ 20 w 31"/>
                  <a:gd name="T9" fmla="*/ 2 h 33"/>
                  <a:gd name="T10" fmla="*/ 28 w 31"/>
                  <a:gd name="T11" fmla="*/ 2 h 33"/>
                  <a:gd name="T12" fmla="*/ 28 w 31"/>
                  <a:gd name="T13" fmla="*/ 2 h 33"/>
                  <a:gd name="T14" fmla="*/ 29 w 31"/>
                  <a:gd name="T15" fmla="*/ 10 h 33"/>
                  <a:gd name="T16" fmla="*/ 16 w 31"/>
                  <a:gd name="T17" fmla="*/ 3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33">
                    <a:moveTo>
                      <a:pt x="16" y="30"/>
                    </a:moveTo>
                    <a:cubicBezTo>
                      <a:pt x="15" y="32"/>
                      <a:pt x="12" y="33"/>
                      <a:pt x="10" y="31"/>
                    </a:cubicBezTo>
                    <a:cubicBezTo>
                      <a:pt x="2" y="24"/>
                      <a:pt x="2" y="24"/>
                      <a:pt x="2" y="24"/>
                    </a:cubicBezTo>
                    <a:cubicBezTo>
                      <a:pt x="0" y="22"/>
                      <a:pt x="0" y="19"/>
                      <a:pt x="2" y="17"/>
                    </a:cubicBezTo>
                    <a:cubicBezTo>
                      <a:pt x="20" y="2"/>
                      <a:pt x="20" y="2"/>
                      <a:pt x="20" y="2"/>
                    </a:cubicBezTo>
                    <a:cubicBezTo>
                      <a:pt x="22" y="0"/>
                      <a:pt x="25" y="0"/>
                      <a:pt x="28" y="2"/>
                    </a:cubicBezTo>
                    <a:cubicBezTo>
                      <a:pt x="28" y="2"/>
                      <a:pt x="28" y="2"/>
                      <a:pt x="28" y="2"/>
                    </a:cubicBezTo>
                    <a:cubicBezTo>
                      <a:pt x="30" y="4"/>
                      <a:pt x="31" y="8"/>
                      <a:pt x="29" y="10"/>
                    </a:cubicBezTo>
                    <a:lnTo>
                      <a:pt x="16"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156"/>
              </a:p>
            </p:txBody>
          </p:sp>
          <p:sp>
            <p:nvSpPr>
              <p:cNvPr id="290" name="Freeform 365"/>
              <p:cNvSpPr>
                <a:spLocks/>
              </p:cNvSpPr>
              <p:nvPr/>
            </p:nvSpPr>
            <p:spPr bwMode="gray">
              <a:xfrm>
                <a:off x="10007776" y="4936066"/>
                <a:ext cx="253611" cy="322387"/>
              </a:xfrm>
              <a:custGeom>
                <a:avLst/>
                <a:gdLst>
                  <a:gd name="T0" fmla="*/ 26 w 27"/>
                  <a:gd name="T1" fmla="*/ 22 h 35"/>
                  <a:gd name="T2" fmla="*/ 24 w 27"/>
                  <a:gd name="T3" fmla="*/ 29 h 35"/>
                  <a:gd name="T4" fmla="*/ 15 w 27"/>
                  <a:gd name="T5" fmla="*/ 33 h 35"/>
                  <a:gd name="T6" fmla="*/ 9 w 27"/>
                  <a:gd name="T7" fmla="*/ 31 h 35"/>
                  <a:gd name="T8" fmla="*/ 1 w 27"/>
                  <a:gd name="T9" fmla="*/ 9 h 35"/>
                  <a:gd name="T10" fmla="*/ 4 w 27"/>
                  <a:gd name="T11" fmla="*/ 1 h 35"/>
                  <a:gd name="T12" fmla="*/ 5 w 27"/>
                  <a:gd name="T13" fmla="*/ 1 h 35"/>
                  <a:gd name="T14" fmla="*/ 12 w 27"/>
                  <a:gd name="T15" fmla="*/ 3 h 35"/>
                  <a:gd name="T16" fmla="*/ 26 w 27"/>
                  <a:gd name="T17"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35">
                    <a:moveTo>
                      <a:pt x="26" y="22"/>
                    </a:moveTo>
                    <a:cubicBezTo>
                      <a:pt x="27" y="25"/>
                      <a:pt x="27" y="27"/>
                      <a:pt x="24" y="29"/>
                    </a:cubicBezTo>
                    <a:cubicBezTo>
                      <a:pt x="15" y="33"/>
                      <a:pt x="15" y="33"/>
                      <a:pt x="15" y="33"/>
                    </a:cubicBezTo>
                    <a:cubicBezTo>
                      <a:pt x="12" y="35"/>
                      <a:pt x="10" y="34"/>
                      <a:pt x="9" y="31"/>
                    </a:cubicBezTo>
                    <a:cubicBezTo>
                      <a:pt x="1" y="9"/>
                      <a:pt x="1" y="9"/>
                      <a:pt x="1" y="9"/>
                    </a:cubicBezTo>
                    <a:cubicBezTo>
                      <a:pt x="0" y="6"/>
                      <a:pt x="2" y="3"/>
                      <a:pt x="4" y="1"/>
                    </a:cubicBezTo>
                    <a:cubicBezTo>
                      <a:pt x="5" y="1"/>
                      <a:pt x="5" y="1"/>
                      <a:pt x="5" y="1"/>
                    </a:cubicBezTo>
                    <a:cubicBezTo>
                      <a:pt x="7" y="0"/>
                      <a:pt x="11" y="1"/>
                      <a:pt x="12" y="3"/>
                    </a:cubicBezTo>
                    <a:lnTo>
                      <a:pt x="26"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156"/>
              </a:p>
            </p:txBody>
          </p:sp>
          <p:sp>
            <p:nvSpPr>
              <p:cNvPr id="291" name="Freeform 366"/>
              <p:cNvSpPr>
                <a:spLocks/>
              </p:cNvSpPr>
              <p:nvPr/>
            </p:nvSpPr>
            <p:spPr bwMode="gray">
              <a:xfrm>
                <a:off x="10416132" y="5787166"/>
                <a:ext cx="262208" cy="322387"/>
              </a:xfrm>
              <a:custGeom>
                <a:avLst/>
                <a:gdLst>
                  <a:gd name="T0" fmla="*/ 2 w 28"/>
                  <a:gd name="T1" fmla="*/ 13 h 35"/>
                  <a:gd name="T2" fmla="*/ 4 w 28"/>
                  <a:gd name="T3" fmla="*/ 6 h 35"/>
                  <a:gd name="T4" fmla="*/ 13 w 28"/>
                  <a:gd name="T5" fmla="*/ 2 h 35"/>
                  <a:gd name="T6" fmla="*/ 19 w 28"/>
                  <a:gd name="T7" fmla="*/ 4 h 35"/>
                  <a:gd name="T8" fmla="*/ 27 w 28"/>
                  <a:gd name="T9" fmla="*/ 26 h 35"/>
                  <a:gd name="T10" fmla="*/ 24 w 28"/>
                  <a:gd name="T11" fmla="*/ 34 h 35"/>
                  <a:gd name="T12" fmla="*/ 23 w 28"/>
                  <a:gd name="T13" fmla="*/ 34 h 35"/>
                  <a:gd name="T14" fmla="*/ 15 w 28"/>
                  <a:gd name="T15" fmla="*/ 32 h 35"/>
                  <a:gd name="T16" fmla="*/ 2 w 28"/>
                  <a:gd name="T17" fmla="*/ 1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35">
                    <a:moveTo>
                      <a:pt x="2" y="13"/>
                    </a:moveTo>
                    <a:cubicBezTo>
                      <a:pt x="0" y="11"/>
                      <a:pt x="1" y="8"/>
                      <a:pt x="4" y="6"/>
                    </a:cubicBezTo>
                    <a:cubicBezTo>
                      <a:pt x="13" y="2"/>
                      <a:pt x="13" y="2"/>
                      <a:pt x="13" y="2"/>
                    </a:cubicBezTo>
                    <a:cubicBezTo>
                      <a:pt x="15" y="0"/>
                      <a:pt x="18" y="2"/>
                      <a:pt x="19" y="4"/>
                    </a:cubicBezTo>
                    <a:cubicBezTo>
                      <a:pt x="27" y="26"/>
                      <a:pt x="27" y="26"/>
                      <a:pt x="27" y="26"/>
                    </a:cubicBezTo>
                    <a:cubicBezTo>
                      <a:pt x="28" y="29"/>
                      <a:pt x="26" y="32"/>
                      <a:pt x="24" y="34"/>
                    </a:cubicBezTo>
                    <a:cubicBezTo>
                      <a:pt x="23" y="34"/>
                      <a:pt x="23" y="34"/>
                      <a:pt x="23" y="34"/>
                    </a:cubicBezTo>
                    <a:cubicBezTo>
                      <a:pt x="20" y="35"/>
                      <a:pt x="17" y="35"/>
                      <a:pt x="15" y="32"/>
                    </a:cubicBezTo>
                    <a:lnTo>
                      <a:pt x="2"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156"/>
              </a:p>
            </p:txBody>
          </p:sp>
          <p:sp>
            <p:nvSpPr>
              <p:cNvPr id="292" name="Freeform 367"/>
              <p:cNvSpPr>
                <a:spLocks/>
              </p:cNvSpPr>
              <p:nvPr/>
            </p:nvSpPr>
            <p:spPr bwMode="gray">
              <a:xfrm>
                <a:off x="9749867" y="5602331"/>
                <a:ext cx="322387" cy="249311"/>
              </a:xfrm>
              <a:custGeom>
                <a:avLst/>
                <a:gdLst>
                  <a:gd name="T0" fmla="*/ 23 w 35"/>
                  <a:gd name="T1" fmla="*/ 2 h 27"/>
                  <a:gd name="T2" fmla="*/ 29 w 35"/>
                  <a:gd name="T3" fmla="*/ 3 h 27"/>
                  <a:gd name="T4" fmla="*/ 34 w 35"/>
                  <a:gd name="T5" fmla="*/ 13 h 27"/>
                  <a:gd name="T6" fmla="*/ 31 w 35"/>
                  <a:gd name="T7" fmla="*/ 19 h 27"/>
                  <a:gd name="T8" fmla="*/ 9 w 35"/>
                  <a:gd name="T9" fmla="*/ 26 h 27"/>
                  <a:gd name="T10" fmla="*/ 2 w 35"/>
                  <a:gd name="T11" fmla="*/ 23 h 27"/>
                  <a:gd name="T12" fmla="*/ 1 w 35"/>
                  <a:gd name="T13" fmla="*/ 23 h 27"/>
                  <a:gd name="T14" fmla="*/ 3 w 35"/>
                  <a:gd name="T15" fmla="*/ 15 h 27"/>
                  <a:gd name="T16" fmla="*/ 23 w 35"/>
                  <a:gd name="T17" fmla="*/ 2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7">
                    <a:moveTo>
                      <a:pt x="23" y="2"/>
                    </a:moveTo>
                    <a:cubicBezTo>
                      <a:pt x="25" y="0"/>
                      <a:pt x="28" y="1"/>
                      <a:pt x="29" y="3"/>
                    </a:cubicBezTo>
                    <a:cubicBezTo>
                      <a:pt x="34" y="13"/>
                      <a:pt x="34" y="13"/>
                      <a:pt x="34" y="13"/>
                    </a:cubicBezTo>
                    <a:cubicBezTo>
                      <a:pt x="35" y="15"/>
                      <a:pt x="34" y="18"/>
                      <a:pt x="31" y="19"/>
                    </a:cubicBezTo>
                    <a:cubicBezTo>
                      <a:pt x="9" y="26"/>
                      <a:pt x="9" y="26"/>
                      <a:pt x="9" y="26"/>
                    </a:cubicBezTo>
                    <a:cubicBezTo>
                      <a:pt x="6" y="27"/>
                      <a:pt x="3" y="26"/>
                      <a:pt x="2" y="23"/>
                    </a:cubicBezTo>
                    <a:cubicBezTo>
                      <a:pt x="1" y="23"/>
                      <a:pt x="1" y="23"/>
                      <a:pt x="1" y="23"/>
                    </a:cubicBezTo>
                    <a:cubicBezTo>
                      <a:pt x="0" y="20"/>
                      <a:pt x="1" y="17"/>
                      <a:pt x="3" y="15"/>
                    </a:cubicBezTo>
                    <a:lnTo>
                      <a:pt x="23"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156"/>
              </a:p>
            </p:txBody>
          </p:sp>
          <p:sp>
            <p:nvSpPr>
              <p:cNvPr id="293" name="Freeform 368"/>
              <p:cNvSpPr>
                <a:spLocks/>
              </p:cNvSpPr>
              <p:nvPr/>
            </p:nvSpPr>
            <p:spPr bwMode="gray">
              <a:xfrm>
                <a:off x="10609565" y="5193974"/>
                <a:ext cx="326684" cy="249311"/>
              </a:xfrm>
              <a:custGeom>
                <a:avLst/>
                <a:gdLst>
                  <a:gd name="T0" fmla="*/ 12 w 35"/>
                  <a:gd name="T1" fmla="*/ 26 h 27"/>
                  <a:gd name="T2" fmla="*/ 6 w 35"/>
                  <a:gd name="T3" fmla="*/ 24 h 27"/>
                  <a:gd name="T4" fmla="*/ 1 w 35"/>
                  <a:gd name="T5" fmla="*/ 15 h 27"/>
                  <a:gd name="T6" fmla="*/ 4 w 35"/>
                  <a:gd name="T7" fmla="*/ 8 h 27"/>
                  <a:gd name="T8" fmla="*/ 26 w 35"/>
                  <a:gd name="T9" fmla="*/ 1 h 27"/>
                  <a:gd name="T10" fmla="*/ 33 w 35"/>
                  <a:gd name="T11" fmla="*/ 4 h 27"/>
                  <a:gd name="T12" fmla="*/ 33 w 35"/>
                  <a:gd name="T13" fmla="*/ 5 h 27"/>
                  <a:gd name="T14" fmla="*/ 32 w 35"/>
                  <a:gd name="T15" fmla="*/ 12 h 27"/>
                  <a:gd name="T16" fmla="*/ 12 w 35"/>
                  <a:gd name="T17" fmla="*/ 2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7">
                    <a:moveTo>
                      <a:pt x="12" y="26"/>
                    </a:moveTo>
                    <a:cubicBezTo>
                      <a:pt x="10" y="27"/>
                      <a:pt x="7" y="26"/>
                      <a:pt x="6" y="24"/>
                    </a:cubicBezTo>
                    <a:cubicBezTo>
                      <a:pt x="1" y="15"/>
                      <a:pt x="1" y="15"/>
                      <a:pt x="1" y="15"/>
                    </a:cubicBezTo>
                    <a:cubicBezTo>
                      <a:pt x="0" y="12"/>
                      <a:pt x="1" y="9"/>
                      <a:pt x="4" y="8"/>
                    </a:cubicBezTo>
                    <a:cubicBezTo>
                      <a:pt x="26" y="1"/>
                      <a:pt x="26" y="1"/>
                      <a:pt x="26" y="1"/>
                    </a:cubicBezTo>
                    <a:cubicBezTo>
                      <a:pt x="28" y="0"/>
                      <a:pt x="32" y="1"/>
                      <a:pt x="33" y="4"/>
                    </a:cubicBezTo>
                    <a:cubicBezTo>
                      <a:pt x="33" y="5"/>
                      <a:pt x="33" y="5"/>
                      <a:pt x="33" y="5"/>
                    </a:cubicBezTo>
                    <a:cubicBezTo>
                      <a:pt x="35" y="7"/>
                      <a:pt x="34" y="11"/>
                      <a:pt x="32" y="12"/>
                    </a:cubicBezTo>
                    <a:lnTo>
                      <a:pt x="12"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156"/>
              </a:p>
            </p:txBody>
          </p:sp>
          <p:sp>
            <p:nvSpPr>
              <p:cNvPr id="294" name="Freeform 369"/>
              <p:cNvSpPr>
                <a:spLocks/>
              </p:cNvSpPr>
              <p:nvPr/>
            </p:nvSpPr>
            <p:spPr bwMode="gray">
              <a:xfrm>
                <a:off x="9719779" y="5279944"/>
                <a:ext cx="326684" cy="219224"/>
              </a:xfrm>
              <a:custGeom>
                <a:avLst/>
                <a:gdLst>
                  <a:gd name="T0" fmla="*/ 31 w 35"/>
                  <a:gd name="T1" fmla="*/ 4 h 24"/>
                  <a:gd name="T2" fmla="*/ 34 w 35"/>
                  <a:gd name="T3" fmla="*/ 10 h 24"/>
                  <a:gd name="T4" fmla="*/ 31 w 35"/>
                  <a:gd name="T5" fmla="*/ 20 h 24"/>
                  <a:gd name="T6" fmla="*/ 25 w 35"/>
                  <a:gd name="T7" fmla="*/ 23 h 24"/>
                  <a:gd name="T8" fmla="*/ 3 w 35"/>
                  <a:gd name="T9" fmla="*/ 12 h 24"/>
                  <a:gd name="T10" fmla="*/ 0 w 35"/>
                  <a:gd name="T11" fmla="*/ 5 h 24"/>
                  <a:gd name="T12" fmla="*/ 1 w 35"/>
                  <a:gd name="T13" fmla="*/ 4 h 24"/>
                  <a:gd name="T14" fmla="*/ 7 w 35"/>
                  <a:gd name="T15" fmla="*/ 0 h 24"/>
                  <a:gd name="T16" fmla="*/ 31 w 35"/>
                  <a:gd name="T17" fmla="*/ 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4">
                    <a:moveTo>
                      <a:pt x="31" y="4"/>
                    </a:moveTo>
                    <a:cubicBezTo>
                      <a:pt x="33" y="5"/>
                      <a:pt x="35" y="8"/>
                      <a:pt x="34" y="10"/>
                    </a:cubicBezTo>
                    <a:cubicBezTo>
                      <a:pt x="31" y="20"/>
                      <a:pt x="31" y="20"/>
                      <a:pt x="31" y="20"/>
                    </a:cubicBezTo>
                    <a:cubicBezTo>
                      <a:pt x="30" y="23"/>
                      <a:pt x="27" y="24"/>
                      <a:pt x="25" y="23"/>
                    </a:cubicBezTo>
                    <a:cubicBezTo>
                      <a:pt x="3" y="12"/>
                      <a:pt x="3" y="12"/>
                      <a:pt x="3" y="12"/>
                    </a:cubicBezTo>
                    <a:cubicBezTo>
                      <a:pt x="1" y="11"/>
                      <a:pt x="0" y="8"/>
                      <a:pt x="0" y="5"/>
                    </a:cubicBezTo>
                    <a:cubicBezTo>
                      <a:pt x="1" y="4"/>
                      <a:pt x="1" y="4"/>
                      <a:pt x="1" y="4"/>
                    </a:cubicBezTo>
                    <a:cubicBezTo>
                      <a:pt x="2" y="2"/>
                      <a:pt x="5" y="0"/>
                      <a:pt x="7" y="0"/>
                    </a:cubicBezTo>
                    <a:lnTo>
                      <a:pt x="31"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156"/>
              </a:p>
            </p:txBody>
          </p:sp>
          <p:sp>
            <p:nvSpPr>
              <p:cNvPr id="295" name="Freeform 370"/>
              <p:cNvSpPr>
                <a:spLocks/>
              </p:cNvSpPr>
              <p:nvPr/>
            </p:nvSpPr>
            <p:spPr bwMode="gray">
              <a:xfrm>
                <a:off x="10639653" y="5546449"/>
                <a:ext cx="322387" cy="219224"/>
              </a:xfrm>
              <a:custGeom>
                <a:avLst/>
                <a:gdLst>
                  <a:gd name="T0" fmla="*/ 4 w 35"/>
                  <a:gd name="T1" fmla="*/ 20 h 24"/>
                  <a:gd name="T2" fmla="*/ 1 w 35"/>
                  <a:gd name="T3" fmla="*/ 14 h 24"/>
                  <a:gd name="T4" fmla="*/ 4 w 35"/>
                  <a:gd name="T5" fmla="*/ 4 h 24"/>
                  <a:gd name="T6" fmla="*/ 10 w 35"/>
                  <a:gd name="T7" fmla="*/ 1 h 24"/>
                  <a:gd name="T8" fmla="*/ 31 w 35"/>
                  <a:gd name="T9" fmla="*/ 12 h 24"/>
                  <a:gd name="T10" fmla="*/ 34 w 35"/>
                  <a:gd name="T11" fmla="*/ 19 h 24"/>
                  <a:gd name="T12" fmla="*/ 34 w 35"/>
                  <a:gd name="T13" fmla="*/ 20 h 24"/>
                  <a:gd name="T14" fmla="*/ 27 w 35"/>
                  <a:gd name="T15" fmla="*/ 24 h 24"/>
                  <a:gd name="T16" fmla="*/ 4 w 35"/>
                  <a:gd name="T17"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4">
                    <a:moveTo>
                      <a:pt x="4" y="20"/>
                    </a:moveTo>
                    <a:cubicBezTo>
                      <a:pt x="1" y="19"/>
                      <a:pt x="0" y="17"/>
                      <a:pt x="1" y="14"/>
                    </a:cubicBezTo>
                    <a:cubicBezTo>
                      <a:pt x="4" y="4"/>
                      <a:pt x="4" y="4"/>
                      <a:pt x="4" y="4"/>
                    </a:cubicBezTo>
                    <a:cubicBezTo>
                      <a:pt x="5" y="1"/>
                      <a:pt x="8" y="0"/>
                      <a:pt x="10" y="1"/>
                    </a:cubicBezTo>
                    <a:cubicBezTo>
                      <a:pt x="31" y="12"/>
                      <a:pt x="31" y="12"/>
                      <a:pt x="31" y="12"/>
                    </a:cubicBezTo>
                    <a:cubicBezTo>
                      <a:pt x="34" y="13"/>
                      <a:pt x="35" y="16"/>
                      <a:pt x="34" y="19"/>
                    </a:cubicBezTo>
                    <a:cubicBezTo>
                      <a:pt x="34" y="20"/>
                      <a:pt x="34" y="20"/>
                      <a:pt x="34" y="20"/>
                    </a:cubicBezTo>
                    <a:cubicBezTo>
                      <a:pt x="33" y="23"/>
                      <a:pt x="30" y="24"/>
                      <a:pt x="27" y="24"/>
                    </a:cubicBezTo>
                    <a:lnTo>
                      <a:pt x="4"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156"/>
              </a:p>
            </p:txBody>
          </p:sp>
          <p:sp>
            <p:nvSpPr>
              <p:cNvPr id="296" name="Freeform 371"/>
              <p:cNvSpPr>
                <a:spLocks/>
              </p:cNvSpPr>
              <p:nvPr/>
            </p:nvSpPr>
            <p:spPr bwMode="gray">
              <a:xfrm>
                <a:off x="10093745" y="5821554"/>
                <a:ext cx="219224" cy="326684"/>
              </a:xfrm>
              <a:custGeom>
                <a:avLst/>
                <a:gdLst>
                  <a:gd name="T0" fmla="*/ 5 w 24"/>
                  <a:gd name="T1" fmla="*/ 4 h 35"/>
                  <a:gd name="T2" fmla="*/ 11 w 24"/>
                  <a:gd name="T3" fmla="*/ 0 h 35"/>
                  <a:gd name="T4" fmla="*/ 20 w 24"/>
                  <a:gd name="T5" fmla="*/ 4 h 35"/>
                  <a:gd name="T6" fmla="*/ 23 w 24"/>
                  <a:gd name="T7" fmla="*/ 10 h 35"/>
                  <a:gd name="T8" fmla="*/ 13 w 24"/>
                  <a:gd name="T9" fmla="*/ 31 h 35"/>
                  <a:gd name="T10" fmla="*/ 5 w 24"/>
                  <a:gd name="T11" fmla="*/ 34 h 35"/>
                  <a:gd name="T12" fmla="*/ 5 w 24"/>
                  <a:gd name="T13" fmla="*/ 34 h 35"/>
                  <a:gd name="T14" fmla="*/ 1 w 24"/>
                  <a:gd name="T15" fmla="*/ 27 h 35"/>
                  <a:gd name="T16" fmla="*/ 5 w 24"/>
                  <a:gd name="T17" fmla="*/ 4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5">
                    <a:moveTo>
                      <a:pt x="5" y="4"/>
                    </a:moveTo>
                    <a:cubicBezTo>
                      <a:pt x="5" y="1"/>
                      <a:pt x="8" y="0"/>
                      <a:pt x="11" y="0"/>
                    </a:cubicBezTo>
                    <a:cubicBezTo>
                      <a:pt x="20" y="4"/>
                      <a:pt x="20" y="4"/>
                      <a:pt x="20" y="4"/>
                    </a:cubicBezTo>
                    <a:cubicBezTo>
                      <a:pt x="23" y="5"/>
                      <a:pt x="24" y="7"/>
                      <a:pt x="23" y="10"/>
                    </a:cubicBezTo>
                    <a:cubicBezTo>
                      <a:pt x="13" y="31"/>
                      <a:pt x="13" y="31"/>
                      <a:pt x="13" y="31"/>
                    </a:cubicBezTo>
                    <a:cubicBezTo>
                      <a:pt x="11" y="34"/>
                      <a:pt x="8" y="35"/>
                      <a:pt x="5" y="34"/>
                    </a:cubicBezTo>
                    <a:cubicBezTo>
                      <a:pt x="5" y="34"/>
                      <a:pt x="5" y="34"/>
                      <a:pt x="5" y="34"/>
                    </a:cubicBezTo>
                    <a:cubicBezTo>
                      <a:pt x="2" y="33"/>
                      <a:pt x="0" y="30"/>
                      <a:pt x="1" y="27"/>
                    </a:cubicBezTo>
                    <a:lnTo>
                      <a:pt x="5"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156"/>
              </a:p>
            </p:txBody>
          </p:sp>
          <p:sp>
            <p:nvSpPr>
              <p:cNvPr id="297" name="Freeform 372"/>
              <p:cNvSpPr>
                <a:spLocks/>
              </p:cNvSpPr>
              <p:nvPr/>
            </p:nvSpPr>
            <p:spPr bwMode="gray">
              <a:xfrm>
                <a:off x="10360251" y="4901678"/>
                <a:ext cx="232118" cy="330984"/>
              </a:xfrm>
              <a:custGeom>
                <a:avLst/>
                <a:gdLst>
                  <a:gd name="T0" fmla="*/ 20 w 25"/>
                  <a:gd name="T1" fmla="*/ 31 h 36"/>
                  <a:gd name="T2" fmla="*/ 14 w 25"/>
                  <a:gd name="T3" fmla="*/ 35 h 36"/>
                  <a:gd name="T4" fmla="*/ 4 w 25"/>
                  <a:gd name="T5" fmla="*/ 31 h 36"/>
                  <a:gd name="T6" fmla="*/ 2 w 25"/>
                  <a:gd name="T7" fmla="*/ 25 h 36"/>
                  <a:gd name="T8" fmla="*/ 12 w 25"/>
                  <a:gd name="T9" fmla="*/ 4 h 36"/>
                  <a:gd name="T10" fmla="*/ 19 w 25"/>
                  <a:gd name="T11" fmla="*/ 1 h 36"/>
                  <a:gd name="T12" fmla="*/ 20 w 25"/>
                  <a:gd name="T13" fmla="*/ 1 h 36"/>
                  <a:gd name="T14" fmla="*/ 24 w 25"/>
                  <a:gd name="T15" fmla="*/ 8 h 36"/>
                  <a:gd name="T16" fmla="*/ 20 w 25"/>
                  <a:gd name="T17" fmla="*/ 31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6">
                    <a:moveTo>
                      <a:pt x="20" y="31"/>
                    </a:moveTo>
                    <a:cubicBezTo>
                      <a:pt x="20" y="34"/>
                      <a:pt x="17" y="36"/>
                      <a:pt x="14" y="35"/>
                    </a:cubicBezTo>
                    <a:cubicBezTo>
                      <a:pt x="4" y="31"/>
                      <a:pt x="4" y="31"/>
                      <a:pt x="4" y="31"/>
                    </a:cubicBezTo>
                    <a:cubicBezTo>
                      <a:pt x="2" y="31"/>
                      <a:pt x="0" y="28"/>
                      <a:pt x="2" y="25"/>
                    </a:cubicBezTo>
                    <a:cubicBezTo>
                      <a:pt x="12" y="4"/>
                      <a:pt x="12" y="4"/>
                      <a:pt x="12" y="4"/>
                    </a:cubicBezTo>
                    <a:cubicBezTo>
                      <a:pt x="13" y="2"/>
                      <a:pt x="17" y="0"/>
                      <a:pt x="19" y="1"/>
                    </a:cubicBezTo>
                    <a:cubicBezTo>
                      <a:pt x="20" y="1"/>
                      <a:pt x="20" y="1"/>
                      <a:pt x="20" y="1"/>
                    </a:cubicBezTo>
                    <a:cubicBezTo>
                      <a:pt x="23" y="2"/>
                      <a:pt x="25" y="5"/>
                      <a:pt x="24" y="8"/>
                    </a:cubicBezTo>
                    <a:lnTo>
                      <a:pt x="20"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156"/>
              </a:p>
            </p:txBody>
          </p:sp>
        </p:grpSp>
        <p:sp>
          <p:nvSpPr>
            <p:cNvPr id="280" name="Freeform 435"/>
            <p:cNvSpPr>
              <a:spLocks/>
            </p:cNvSpPr>
            <p:nvPr userDrawn="1"/>
          </p:nvSpPr>
          <p:spPr bwMode="blackWhite">
            <a:xfrm>
              <a:off x="9177699" y="3671352"/>
              <a:ext cx="2570460" cy="1037672"/>
            </a:xfrm>
            <a:custGeom>
              <a:avLst/>
              <a:gdLst>
                <a:gd name="T0" fmla="*/ 359 w 402"/>
                <a:gd name="T1" fmla="*/ 77 h 163"/>
                <a:gd name="T2" fmla="*/ 352 w 402"/>
                <a:gd name="T3" fmla="*/ 77 h 163"/>
                <a:gd name="T4" fmla="*/ 271 w 402"/>
                <a:gd name="T5" fmla="*/ 0 h 163"/>
                <a:gd name="T6" fmla="*/ 192 w 402"/>
                <a:gd name="T7" fmla="*/ 60 h 163"/>
                <a:gd name="T8" fmla="*/ 149 w 402"/>
                <a:gd name="T9" fmla="*/ 42 h 163"/>
                <a:gd name="T10" fmla="*/ 89 w 402"/>
                <a:gd name="T11" fmla="*/ 97 h 163"/>
                <a:gd name="T12" fmla="*/ 61 w 402"/>
                <a:gd name="T13" fmla="*/ 110 h 163"/>
                <a:gd name="T14" fmla="*/ 34 w 402"/>
                <a:gd name="T15" fmla="*/ 96 h 163"/>
                <a:gd name="T16" fmla="*/ 0 w 402"/>
                <a:gd name="T17" fmla="*/ 129 h 163"/>
                <a:gd name="T18" fmla="*/ 34 w 402"/>
                <a:gd name="T19" fmla="*/ 163 h 163"/>
                <a:gd name="T20" fmla="*/ 43 w 402"/>
                <a:gd name="T21" fmla="*/ 163 h 163"/>
                <a:gd name="T22" fmla="*/ 153 w 402"/>
                <a:gd name="T23" fmla="*/ 163 h 163"/>
                <a:gd name="T24" fmla="*/ 214 w 402"/>
                <a:gd name="T25" fmla="*/ 163 h 163"/>
                <a:gd name="T26" fmla="*/ 362 w 402"/>
                <a:gd name="T27" fmla="*/ 163 h 163"/>
                <a:gd name="T28" fmla="*/ 362 w 402"/>
                <a:gd name="T29" fmla="*/ 163 h 163"/>
                <a:gd name="T30" fmla="*/ 402 w 402"/>
                <a:gd name="T31" fmla="*/ 120 h 163"/>
                <a:gd name="T32" fmla="*/ 359 w 402"/>
                <a:gd name="T33" fmla="*/ 77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2" h="163">
                  <a:moveTo>
                    <a:pt x="359" y="77"/>
                  </a:moveTo>
                  <a:cubicBezTo>
                    <a:pt x="357" y="77"/>
                    <a:pt x="355" y="77"/>
                    <a:pt x="352" y="77"/>
                  </a:cubicBezTo>
                  <a:cubicBezTo>
                    <a:pt x="350" y="34"/>
                    <a:pt x="315" y="0"/>
                    <a:pt x="271" y="0"/>
                  </a:cubicBezTo>
                  <a:cubicBezTo>
                    <a:pt x="233" y="0"/>
                    <a:pt x="202" y="26"/>
                    <a:pt x="192" y="60"/>
                  </a:cubicBezTo>
                  <a:cubicBezTo>
                    <a:pt x="181" y="49"/>
                    <a:pt x="166" y="42"/>
                    <a:pt x="149" y="42"/>
                  </a:cubicBezTo>
                  <a:cubicBezTo>
                    <a:pt x="118" y="42"/>
                    <a:pt x="92" y="66"/>
                    <a:pt x="89" y="97"/>
                  </a:cubicBezTo>
                  <a:cubicBezTo>
                    <a:pt x="79" y="98"/>
                    <a:pt x="69" y="103"/>
                    <a:pt x="61" y="110"/>
                  </a:cubicBezTo>
                  <a:cubicBezTo>
                    <a:pt x="55" y="101"/>
                    <a:pt x="45" y="96"/>
                    <a:pt x="34" y="96"/>
                  </a:cubicBezTo>
                  <a:cubicBezTo>
                    <a:pt x="15" y="96"/>
                    <a:pt x="0" y="111"/>
                    <a:pt x="0" y="129"/>
                  </a:cubicBezTo>
                  <a:cubicBezTo>
                    <a:pt x="0" y="148"/>
                    <a:pt x="15" y="163"/>
                    <a:pt x="34" y="163"/>
                  </a:cubicBezTo>
                  <a:cubicBezTo>
                    <a:pt x="43" y="163"/>
                    <a:pt x="43" y="163"/>
                    <a:pt x="43" y="163"/>
                  </a:cubicBezTo>
                  <a:cubicBezTo>
                    <a:pt x="153" y="163"/>
                    <a:pt x="153" y="163"/>
                    <a:pt x="153" y="163"/>
                  </a:cubicBezTo>
                  <a:cubicBezTo>
                    <a:pt x="214" y="163"/>
                    <a:pt x="214" y="163"/>
                    <a:pt x="214" y="163"/>
                  </a:cubicBezTo>
                  <a:cubicBezTo>
                    <a:pt x="362" y="163"/>
                    <a:pt x="362" y="163"/>
                    <a:pt x="362" y="163"/>
                  </a:cubicBezTo>
                  <a:cubicBezTo>
                    <a:pt x="362" y="163"/>
                    <a:pt x="362" y="163"/>
                    <a:pt x="362" y="163"/>
                  </a:cubicBezTo>
                  <a:cubicBezTo>
                    <a:pt x="384" y="161"/>
                    <a:pt x="402" y="143"/>
                    <a:pt x="402" y="120"/>
                  </a:cubicBezTo>
                  <a:cubicBezTo>
                    <a:pt x="402" y="96"/>
                    <a:pt x="383" y="77"/>
                    <a:pt x="359" y="7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156"/>
            </a:p>
          </p:txBody>
        </p:sp>
      </p:grpSp>
    </p:spTree>
    <p:extLst>
      <p:ext uri="{BB962C8B-B14F-4D97-AF65-F5344CB8AC3E}">
        <p14:creationId xmlns:p14="http://schemas.microsoft.com/office/powerpoint/2010/main" val="29694940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Datacenter title 1">
    <p:spTree>
      <p:nvGrpSpPr>
        <p:cNvPr id="1" name=""/>
        <p:cNvGrpSpPr/>
        <p:nvPr/>
      </p:nvGrpSpPr>
      <p:grpSpPr>
        <a:xfrm>
          <a:off x="0" y="0"/>
          <a:ext cx="0" cy="0"/>
          <a:chOff x="0" y="0"/>
          <a:chExt cx="0" cy="0"/>
        </a:xfrm>
      </p:grpSpPr>
      <p:pic>
        <p:nvPicPr>
          <p:cNvPr id="29" name="Picture 2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044" y="2"/>
            <a:ext cx="12213034" cy="7333797"/>
          </a:xfrm>
          <a:prstGeom prst="rect">
            <a:avLst/>
          </a:prstGeom>
        </p:spPr>
      </p:pic>
      <p:pic>
        <p:nvPicPr>
          <p:cNvPr id="31" name="Picture 30"/>
          <p:cNvPicPr>
            <a:picLocks noChangeAspect="1"/>
          </p:cNvPicPr>
          <p:nvPr userDrawn="1"/>
        </p:nvPicPr>
        <p:blipFill>
          <a:blip r:embed="rId3"/>
          <a:stretch>
            <a:fillRect/>
          </a:stretch>
        </p:blipFill>
        <p:spPr>
          <a:xfrm>
            <a:off x="9676407" y="463658"/>
            <a:ext cx="2090654" cy="479268"/>
          </a:xfrm>
          <a:prstGeom prst="rect">
            <a:avLst/>
          </a:prstGeom>
        </p:spPr>
      </p:pic>
      <p:sp>
        <p:nvSpPr>
          <p:cNvPr id="13" name="Rectangle 12"/>
          <p:cNvSpPr/>
          <p:nvPr userDrawn="1"/>
        </p:nvSpPr>
        <p:spPr bwMode="gray">
          <a:xfrm>
            <a:off x="6408275" y="1502055"/>
            <a:ext cx="5338705" cy="3169920"/>
          </a:xfrm>
          <a:prstGeom prst="rect">
            <a:avLst/>
          </a:prstGeom>
          <a:solidFill>
            <a:schemeClr val="tx2">
              <a:alpha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gray">
          <a:xfrm>
            <a:off x="6408276" y="1508029"/>
            <a:ext cx="5330973" cy="2226684"/>
          </a:xfrm>
          <a:noFill/>
        </p:spPr>
        <p:txBody>
          <a:bodyPr lIns="393192" tIns="393192" rIns="146304" bIns="91440" anchor="t" anchorCtr="0"/>
          <a:lstStyle>
            <a:lvl1pPr>
              <a:defRPr sz="4799" spc="-98"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0" hasCustomPrompt="1"/>
          </p:nvPr>
        </p:nvSpPr>
        <p:spPr>
          <a:xfrm>
            <a:off x="6408275" y="3727800"/>
            <a:ext cx="5338705" cy="935640"/>
          </a:xfrm>
        </p:spPr>
        <p:txBody>
          <a:bodyPr lIns="393192" bIns="393192" anchor="b" anchorCtr="0"/>
          <a:lstStyle>
            <a:lvl1pPr marL="0" indent="0">
              <a:buNone/>
              <a:defRPr sz="2799">
                <a:solidFill>
                  <a:schemeClr val="bg1"/>
                </a:solidFill>
              </a:defRPr>
            </a:lvl1pPr>
          </a:lstStyle>
          <a:p>
            <a:pPr lvl="0"/>
            <a:r>
              <a:rPr lang="en-US" dirty="0"/>
              <a:t>Subtitle</a:t>
            </a:r>
          </a:p>
        </p:txBody>
      </p:sp>
    </p:spTree>
    <p:extLst>
      <p:ext uri="{BB962C8B-B14F-4D97-AF65-F5344CB8AC3E}">
        <p14:creationId xmlns:p14="http://schemas.microsoft.com/office/powerpoint/2010/main" val="34860109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07905022"/>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1_Title/sub-title only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88825" cy="1315091"/>
          </a:xfrm>
        </p:spPr>
        <p:txBody>
          <a:bodyPr lIns="393192" tIns="393192" bIns="91440">
            <a:normAutofit/>
          </a:bodyPr>
          <a:lstStyle>
            <a:lvl1pPr marL="0" indent="0">
              <a:buNone/>
              <a:defRPr sz="4399">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0" y="1325881"/>
            <a:ext cx="12188825" cy="964572"/>
          </a:xfrm>
        </p:spPr>
        <p:txBody>
          <a:bodyPr lIns="393192" bIns="91440"/>
          <a:lstStyle>
            <a:lvl1pPr marL="0" indent="0">
              <a:buNone/>
              <a:defRPr>
                <a:solidFill>
                  <a:schemeClr val="tx2"/>
                </a:solidFill>
              </a:defRPr>
            </a:lvl1pPr>
            <a:lvl2pPr marL="457019" indent="0">
              <a:buNone/>
              <a:defRPr/>
            </a:lvl2pPr>
          </a:lstStyle>
          <a:p>
            <a:pPr lvl="0"/>
            <a:r>
              <a:rPr lang="en-US" dirty="0"/>
              <a:t>Subtitle</a:t>
            </a:r>
          </a:p>
        </p:txBody>
      </p:sp>
    </p:spTree>
    <p:extLst>
      <p:ext uri="{BB962C8B-B14F-4D97-AF65-F5344CB8AC3E}">
        <p14:creationId xmlns:p14="http://schemas.microsoft.com/office/powerpoint/2010/main" val="2096990818"/>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1_Section">
    <p:spTree>
      <p:nvGrpSpPr>
        <p:cNvPr id="1" name=""/>
        <p:cNvGrpSpPr/>
        <p:nvPr/>
      </p:nvGrpSpPr>
      <p:grpSpPr>
        <a:xfrm>
          <a:off x="0" y="0"/>
          <a:ext cx="0" cy="0"/>
          <a:chOff x="0" y="0"/>
          <a:chExt cx="0" cy="0"/>
        </a:xfrm>
      </p:grpSpPr>
      <p:sp>
        <p:nvSpPr>
          <p:cNvPr id="2" name="Title 1"/>
          <p:cNvSpPr>
            <a:spLocks noGrp="1"/>
          </p:cNvSpPr>
          <p:nvPr>
            <p:ph type="title"/>
          </p:nvPr>
        </p:nvSpPr>
        <p:spPr>
          <a:xfrm>
            <a:off x="0" y="2329228"/>
            <a:ext cx="11350843" cy="3270874"/>
          </a:xfrm>
        </p:spPr>
        <p:txBody>
          <a:bodyPr lIns="393192" anchor="t" anchorCtr="0">
            <a:normAutofit/>
          </a:bodyPr>
          <a:lstStyle>
            <a:lvl1pPr>
              <a:defRPr sz="6597">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184965777"/>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5_Se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9111" y="3354710"/>
            <a:ext cx="3287649" cy="751408"/>
          </a:xfrm>
          <a:prstGeom prst="rect">
            <a:avLst/>
          </a:prstGeom>
        </p:spPr>
      </p:pic>
    </p:spTree>
    <p:extLst>
      <p:ext uri="{BB962C8B-B14F-4D97-AF65-F5344CB8AC3E}">
        <p14:creationId xmlns:p14="http://schemas.microsoft.com/office/powerpoint/2010/main" val="41101846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Demo slide">
    <p:spTree>
      <p:nvGrpSpPr>
        <p:cNvPr id="1" name=""/>
        <p:cNvGrpSpPr/>
        <p:nvPr/>
      </p:nvGrpSpPr>
      <p:grpSpPr>
        <a:xfrm>
          <a:off x="0" y="0"/>
          <a:ext cx="0" cy="0"/>
          <a:chOff x="0" y="0"/>
          <a:chExt cx="0" cy="0"/>
        </a:xfrm>
      </p:grpSpPr>
      <p:sp>
        <p:nvSpPr>
          <p:cNvPr id="6" name="Rectangle 5"/>
          <p:cNvSpPr/>
          <p:nvPr/>
        </p:nvSpPr>
        <p:spPr bwMode="auto">
          <a:xfrm>
            <a:off x="150813" y="1219200"/>
            <a:ext cx="10058400" cy="2916561"/>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09"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p:nvSpPr>
        <p:spPr bwMode="auto">
          <a:xfrm>
            <a:off x="150813" y="1219200"/>
            <a:ext cx="10058400" cy="2916561"/>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09"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150814" y="1219201"/>
            <a:ext cx="10058399" cy="2916562"/>
          </a:xfrm>
          <a:noFill/>
        </p:spPr>
        <p:txBody>
          <a:bodyPr lIns="137160" tIns="137160" rIns="137160" bIns="137160" anchor="t" anchorCtr="0"/>
          <a:lstStyle>
            <a:lvl1pPr>
              <a:defRPr sz="7100" spc="-98"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150812" y="4135762"/>
            <a:ext cx="10058401" cy="1960238"/>
          </a:xfrm>
          <a:noFill/>
        </p:spPr>
        <p:txBody>
          <a:bodyPr lIns="137160" tIns="137160" rIns="137160" bIns="137160">
            <a:noAutofit/>
          </a:bodyPr>
          <a:lstStyle>
            <a:lvl1pPr marL="0" indent="0">
              <a:spcBef>
                <a:spcPts val="0"/>
              </a:spcBef>
              <a:buNone/>
              <a:defRPr sz="2800" spc="0" baseline="0">
                <a:gradFill>
                  <a:gsLst>
                    <a:gs pos="0">
                      <a:schemeClr val="tx1">
                        <a:lumMod val="75000"/>
                        <a:lumOff val="25000"/>
                      </a:schemeClr>
                    </a:gs>
                    <a:gs pos="100000">
                      <a:schemeClr val="tx1">
                        <a:lumMod val="75000"/>
                        <a:lumOff val="25000"/>
                      </a:schemeClr>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2622700741"/>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36077789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2223118"/>
            <a:ext cx="11650488" cy="1161793"/>
          </a:xfrm>
          <a:noFill/>
        </p:spPr>
        <p:txBody>
          <a:bodyPr tIns="91440" bIns="91440" anchor="t" anchorCtr="0">
            <a:spAutoFit/>
          </a:bodyPr>
          <a:lstStyle>
            <a:lvl1pPr>
              <a:defRPr sz="7055"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4894390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1" y="1265447"/>
            <a:ext cx="8064447" cy="1161793"/>
          </a:xfrm>
          <a:noFill/>
        </p:spPr>
        <p:txBody>
          <a:bodyPr wrap="square" tIns="91440" bIns="91440" anchor="t" anchorCtr="0">
            <a:spAutoFit/>
          </a:bodyPr>
          <a:lstStyle>
            <a:lvl1pPr>
              <a:defRPr sz="7055" spc="-98" baseline="0">
                <a:gradFill>
                  <a:gsLst>
                    <a:gs pos="8850">
                      <a:schemeClr val="tx1"/>
                    </a:gs>
                    <a:gs pos="23894">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171" y="4135762"/>
            <a:ext cx="8065721" cy="729687"/>
          </a:xfrm>
          <a:noFill/>
        </p:spPr>
        <p:txBody>
          <a:bodyPr wrap="square" lIns="182880" tIns="146304" rIns="182880" bIns="146304">
            <a:spAutoFit/>
          </a:bodyPr>
          <a:lstStyle>
            <a:lvl1pPr marL="0" indent="0">
              <a:spcBef>
                <a:spcPts val="0"/>
              </a:spcBef>
              <a:buNone/>
              <a:defRPr sz="3135" spc="0" baseline="0">
                <a:gradFill>
                  <a:gsLst>
                    <a:gs pos="8850">
                      <a:schemeClr val="tx1"/>
                    </a:gs>
                    <a:gs pos="23894">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9945239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0" name="Rectangle 9"/>
          <p:cNvSpPr/>
          <p:nvPr userDrawn="1"/>
        </p:nvSpPr>
        <p:spPr bwMode="gray">
          <a:xfrm>
            <a:off x="0" y="6022927"/>
            <a:ext cx="12188203" cy="129227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843"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11" name="Picture 10"/>
          <p:cNvPicPr>
            <a:picLocks noChangeAspect="1"/>
          </p:cNvPicPr>
          <p:nvPr userDrawn="1"/>
        </p:nvPicPr>
        <p:blipFill>
          <a:blip r:embed="rId2"/>
          <a:stretch>
            <a:fillRect/>
          </a:stretch>
        </p:blipFill>
        <p:spPr>
          <a:xfrm>
            <a:off x="453075" y="6493749"/>
            <a:ext cx="1427416" cy="325150"/>
          </a:xfrm>
          <a:prstGeom prst="rect">
            <a:avLst/>
          </a:prstGeom>
        </p:spPr>
      </p:pic>
      <p:pic>
        <p:nvPicPr>
          <p:cNvPr id="16" name="Picture 15"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0085" y="6527090"/>
            <a:ext cx="1253051" cy="286705"/>
          </a:xfrm>
          <a:prstGeom prst="rect">
            <a:avLst/>
          </a:prstGeom>
        </p:spPr>
      </p:pic>
      <p:sp>
        <p:nvSpPr>
          <p:cNvPr id="8" name="Title 1"/>
          <p:cNvSpPr>
            <a:spLocks noGrp="1"/>
          </p:cNvSpPr>
          <p:nvPr>
            <p:ph type="title" hasCustomPrompt="1"/>
          </p:nvPr>
        </p:nvSpPr>
        <p:spPr bwMode="white">
          <a:xfrm>
            <a:off x="269232" y="1756651"/>
            <a:ext cx="8961851" cy="1912630"/>
          </a:xfrm>
          <a:noFill/>
        </p:spPr>
        <p:txBody>
          <a:bodyPr lIns="146304" tIns="91440" rIns="146304" bIns="91440" anchor="t" anchorCtr="0"/>
          <a:lstStyle>
            <a:lvl1pPr>
              <a:defRPr sz="5293" spc="-98" baseline="0">
                <a:gradFill>
                  <a:gsLst>
                    <a:gs pos="100000">
                      <a:schemeClr val="tx2"/>
                    </a:gs>
                    <a:gs pos="0">
                      <a:schemeClr val="tx2"/>
                    </a:gs>
                  </a:gsLst>
                  <a:lin ang="5400000" scaled="0"/>
                </a:gradFill>
              </a:defRPr>
            </a:lvl1pPr>
          </a:lstStyle>
          <a:p>
            <a:r>
              <a:rPr lang="en-US" dirty="0"/>
              <a:t>Presentation title</a:t>
            </a:r>
          </a:p>
        </p:txBody>
      </p:sp>
      <p:sp>
        <p:nvSpPr>
          <p:cNvPr id="9" name="Text Placeholder 4"/>
          <p:cNvSpPr>
            <a:spLocks noGrp="1"/>
          </p:cNvSpPr>
          <p:nvPr>
            <p:ph type="body" sz="quarter" idx="12" hasCustomPrompt="1"/>
          </p:nvPr>
        </p:nvSpPr>
        <p:spPr bwMode="white">
          <a:xfrm>
            <a:off x="269231" y="3670664"/>
            <a:ext cx="7169469" cy="1911815"/>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0574712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169" y="1268455"/>
            <a:ext cx="11650488" cy="1988558"/>
          </a:xfrm>
        </p:spPr>
        <p:txBody>
          <a:bodyPr/>
          <a:lstStyle>
            <a:lvl1pPr marL="0" indent="0">
              <a:buNone/>
              <a:defRPr>
                <a:gradFill>
                  <a:gsLst>
                    <a:gs pos="1250">
                      <a:schemeClr val="tx2"/>
                    </a:gs>
                    <a:gs pos="99000">
                      <a:schemeClr val="tx2"/>
                    </a:gs>
                  </a:gsLst>
                  <a:lin ang="5400000" scaled="0"/>
                </a:gradFill>
              </a:defRPr>
            </a:lvl1pPr>
            <a:lvl2pPr marL="0" indent="0">
              <a:buFontTx/>
              <a:buNone/>
              <a:defRPr sz="1960"/>
            </a:lvl2pPr>
            <a:lvl3pPr marL="224051" indent="0">
              <a:buNone/>
              <a:defRPr/>
            </a:lvl3pPr>
            <a:lvl4pPr marL="448102" indent="0">
              <a:buNone/>
              <a:defRPr/>
            </a:lvl4pPr>
            <a:lvl5pPr marL="672153"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4230174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169" y="1268455"/>
            <a:ext cx="11650488" cy="1988558"/>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51" indent="0">
              <a:buNone/>
              <a:defRPr/>
            </a:lvl3pPr>
            <a:lvl4pPr marL="448102" indent="0">
              <a:buNone/>
              <a:defRPr/>
            </a:lvl4pPr>
            <a:lvl5pPr marL="672153"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0901529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268456"/>
            <a:ext cx="11650488" cy="2054922"/>
          </a:xfrm>
        </p:spPr>
        <p:txBody>
          <a:bodyPr>
            <a:spAutoFit/>
          </a:bodyPr>
          <a:lstStyle>
            <a:lvl1pPr>
              <a:defRPr sz="3920">
                <a:gradFill>
                  <a:gsLst>
                    <a:gs pos="1250">
                      <a:schemeClr val="tx2"/>
                    </a:gs>
                    <a:gs pos="99000">
                      <a:schemeClr val="tx2"/>
                    </a:gs>
                  </a:gsLst>
                  <a:lin ang="5400000" scaled="0"/>
                </a:gra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2799046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268456"/>
            <a:ext cx="11650488" cy="2054922"/>
          </a:xfrm>
        </p:spPr>
        <p:txBody>
          <a:bodyPr>
            <a:spAutoFit/>
          </a:bodyPr>
          <a:lstStyle>
            <a:lvl1pPr>
              <a:defRPr sz="392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5580104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268454"/>
            <a:ext cx="5377147" cy="1879938"/>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2510" y="1268454"/>
            <a:ext cx="5377147" cy="1879938"/>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2206163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268454"/>
            <a:ext cx="5377147" cy="1879938"/>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2510" y="1268454"/>
            <a:ext cx="5377147" cy="1879938"/>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4866343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Video slide">
    <p:spTree>
      <p:nvGrpSpPr>
        <p:cNvPr id="1" name=""/>
        <p:cNvGrpSpPr/>
        <p:nvPr/>
      </p:nvGrpSpPr>
      <p:grpSpPr>
        <a:xfrm>
          <a:off x="0" y="0"/>
          <a:ext cx="0" cy="0"/>
          <a:chOff x="0" y="0"/>
          <a:chExt cx="0" cy="0"/>
        </a:xfrm>
      </p:grpSpPr>
      <p:sp>
        <p:nvSpPr>
          <p:cNvPr id="6" name="Rectangle 5"/>
          <p:cNvSpPr/>
          <p:nvPr/>
        </p:nvSpPr>
        <p:spPr bwMode="auto">
          <a:xfrm>
            <a:off x="150814" y="1219200"/>
            <a:ext cx="10058399" cy="292608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09"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p:nvSpPr>
        <p:spPr bwMode="auto">
          <a:xfrm>
            <a:off x="150814" y="1219200"/>
            <a:ext cx="10058399" cy="292608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09"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150814" y="1219200"/>
            <a:ext cx="10058399" cy="2916562"/>
          </a:xfrm>
          <a:noFill/>
        </p:spPr>
        <p:txBody>
          <a:bodyPr lIns="137160" tIns="137160" rIns="137160" bIns="137160" anchor="t" anchorCtr="0"/>
          <a:lstStyle>
            <a:lvl1pPr>
              <a:defRPr sz="7100" spc="-98" baseline="0">
                <a:gradFill>
                  <a:gsLst>
                    <a:gs pos="5833">
                      <a:srgbClr val="FFFFFF"/>
                    </a:gs>
                    <a:gs pos="18000">
                      <a:srgbClr val="FFFFFF"/>
                    </a:gs>
                  </a:gsLst>
                  <a:lin ang="5400000" scaled="0"/>
                </a:gradFill>
              </a:defRPr>
            </a:lvl1pPr>
          </a:lstStyle>
          <a:p>
            <a:r>
              <a:rPr lang="en-US" dirty="0"/>
              <a:t>Video title</a:t>
            </a:r>
          </a:p>
        </p:txBody>
      </p:sp>
      <p:sp>
        <p:nvSpPr>
          <p:cNvPr id="5" name="Text Placeholder 4"/>
          <p:cNvSpPr>
            <a:spLocks noGrp="1"/>
          </p:cNvSpPr>
          <p:nvPr>
            <p:ph type="body" sz="quarter" idx="12" hasCustomPrompt="1"/>
          </p:nvPr>
        </p:nvSpPr>
        <p:spPr>
          <a:xfrm>
            <a:off x="150813" y="4145280"/>
            <a:ext cx="10058400" cy="1950720"/>
          </a:xfrm>
          <a:noFill/>
        </p:spPr>
        <p:txBody>
          <a:bodyPr lIns="137160" tIns="137160" rIns="137160" bIns="137160">
            <a:noAutofit/>
          </a:bodyPr>
          <a:lstStyle>
            <a:lvl1pPr marL="0" indent="0">
              <a:spcBef>
                <a:spcPts val="0"/>
              </a:spcBef>
              <a:buNone/>
              <a:defRPr sz="2800" spc="0" baseline="0">
                <a:gradFill>
                  <a:gsLst>
                    <a:gs pos="0">
                      <a:schemeClr val="tx1">
                        <a:lumMod val="75000"/>
                        <a:lumOff val="25000"/>
                      </a:schemeClr>
                    </a:gs>
                    <a:gs pos="100000">
                      <a:schemeClr val="tx1">
                        <a:lumMod val="75000"/>
                        <a:lumOff val="25000"/>
                      </a:schemeClr>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3851081535"/>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268454"/>
            <a:ext cx="5377147" cy="2380588"/>
          </a:xfrm>
        </p:spPr>
        <p:txBody>
          <a:bodyPr wrap="square">
            <a:spAutoFit/>
          </a:bodyPr>
          <a:lstStyle>
            <a:lvl1pPr marL="281620" indent="-281620">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2510" y="1268454"/>
            <a:ext cx="5377147" cy="2380588"/>
          </a:xfrm>
        </p:spPr>
        <p:txBody>
          <a:bodyPr wrap="square">
            <a:spAutoFit/>
          </a:bodyPr>
          <a:lstStyle>
            <a:lvl1pPr marL="281620" indent="-281620">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8405625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268454"/>
            <a:ext cx="5377147" cy="2380588"/>
          </a:xfrm>
        </p:spPr>
        <p:txBody>
          <a:bodyPr wrap="square">
            <a:spAutoFit/>
          </a:bodyPr>
          <a:lstStyle>
            <a:lvl1pPr marL="281620" indent="-281620">
              <a:spcBef>
                <a:spcPts val="1200"/>
              </a:spcBef>
              <a:buClr>
                <a:schemeClr val="tx1"/>
              </a:buClr>
              <a:buFont typeface="Arial" pitchFamily="34" charset="0"/>
              <a:buChar char="•"/>
              <a:defRPr sz="3136"/>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2510" y="1268454"/>
            <a:ext cx="5377147" cy="2380588"/>
          </a:xfrm>
        </p:spPr>
        <p:txBody>
          <a:bodyPr wrap="square">
            <a:spAutoFit/>
          </a:bodyPr>
          <a:lstStyle>
            <a:lvl1pPr marL="281620" indent="-281620">
              <a:spcBef>
                <a:spcPts val="1200"/>
              </a:spcBef>
              <a:buClr>
                <a:schemeClr val="tx1"/>
              </a:buClr>
              <a:buFont typeface="Arial" pitchFamily="34" charset="0"/>
              <a:buChar char="•"/>
              <a:defRPr sz="3136"/>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4593219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01792304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Customer Evidence Slid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8584">
                      <a:schemeClr val="tx2"/>
                    </a:gs>
                    <a:gs pos="57000">
                      <a:schemeClr val="tx2"/>
                    </a:gs>
                  </a:gsLst>
                  <a:lin ang="5400000" scaled="0"/>
                </a:gradFill>
              </a:defRPr>
            </a:lvl1pPr>
          </a:lstStyle>
          <a:p>
            <a:r>
              <a:rPr lang="en-US" dirty="0"/>
              <a:t>Customer evidence slide</a:t>
            </a:r>
          </a:p>
        </p:txBody>
      </p:sp>
      <p:sp>
        <p:nvSpPr>
          <p:cNvPr id="4" name="Picture Placeholder 3"/>
          <p:cNvSpPr>
            <a:spLocks noGrp="1"/>
          </p:cNvSpPr>
          <p:nvPr>
            <p:ph type="pic" sz="quarter" idx="10"/>
          </p:nvPr>
        </p:nvSpPr>
        <p:spPr bwMode="gray">
          <a:xfrm>
            <a:off x="269169" y="1499816"/>
            <a:ext cx="5377148" cy="1910985"/>
          </a:xfrm>
          <a:blipFill>
            <a:blip r:embed="rId2"/>
            <a:stretch>
              <a:fillRect/>
            </a:stretch>
          </a:blipFill>
        </p:spPr>
        <p:txBody>
          <a:bodyPr lIns="182880" tIns="146304" rIns="182880" bIns="146304">
            <a:noAutofit/>
          </a:bodyPr>
          <a:lstStyle>
            <a:lvl1pPr marL="0" indent="0">
              <a:buNone/>
              <a:defRPr lang="en-US" sz="2352" kern="1200" spc="0" baseline="0" dirty="0">
                <a:noFill/>
                <a:latin typeface="+mn-lt"/>
                <a:ea typeface="+mn-ea"/>
                <a:cs typeface="+mn-cs"/>
              </a:defRPr>
            </a:lvl1pPr>
            <a:lvl2pPr>
              <a:defRPr lang="en-US" sz="2352"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14180" rtl="0" eaLnBrk="1" fontAlgn="auto" latinLnBrk="0" hangingPunct="1">
              <a:lnSpc>
                <a:spcPct val="90000"/>
              </a:lnSpc>
              <a:spcBef>
                <a:spcPct val="20000"/>
              </a:spcBef>
              <a:spcAft>
                <a:spcPts val="0"/>
              </a:spcAft>
              <a:buClrTx/>
              <a:buSzPct val="90000"/>
              <a:buFont typeface="Arial" pitchFamily="34" charset="0"/>
              <a:buNone/>
              <a:tabLst/>
            </a:pPr>
            <a:endParaRPr lang="en-US" dirty="0"/>
          </a:p>
        </p:txBody>
      </p:sp>
      <p:sp>
        <p:nvSpPr>
          <p:cNvPr id="5" name="Rectangle 4"/>
          <p:cNvSpPr/>
          <p:nvPr userDrawn="1"/>
        </p:nvSpPr>
        <p:spPr bwMode="auto">
          <a:xfrm>
            <a:off x="6094412" y="5092084"/>
            <a:ext cx="5827563" cy="191264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8" tIns="143391" rIns="179238" bIns="143391" numCol="1" rtlCol="0" anchor="ctr" anchorCtr="0" compatLnSpc="1">
            <a:prstTxWarp prst="textNoShape">
              <a:avLst/>
            </a:prstTxWarp>
          </a:bodyPr>
          <a:lstStyle/>
          <a:p>
            <a:pPr marL="0" marR="0" lvl="0" indent="0" algn="ctr" defTabSz="913916" eaLnBrk="1" fontAlgn="base" latinLnBrk="0" hangingPunct="1">
              <a:lnSpc>
                <a:spcPct val="100000"/>
              </a:lnSpc>
              <a:spcBef>
                <a:spcPct val="0"/>
              </a:spcBef>
              <a:spcAft>
                <a:spcPct val="0"/>
              </a:spcAft>
              <a:buClrTx/>
              <a:buSzTx/>
              <a:buFontTx/>
              <a:buNone/>
              <a:tabLst/>
              <a:defRPr/>
            </a:pPr>
            <a:endParaRPr kumimoji="0" lang="en-US" sz="196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6" name="Picture Placeholder 3"/>
          <p:cNvSpPr>
            <a:spLocks noGrp="1"/>
          </p:cNvSpPr>
          <p:nvPr>
            <p:ph type="pic" sz="quarter" idx="11" hasCustomPrompt="1"/>
          </p:nvPr>
        </p:nvSpPr>
        <p:spPr bwMode="gray">
          <a:xfrm>
            <a:off x="6094412" y="1499816"/>
            <a:ext cx="5825245" cy="3590609"/>
          </a:xfrm>
          <a:blipFill>
            <a:blip r:embed="rId3"/>
            <a:stretch>
              <a:fillRect/>
            </a:stretch>
          </a:blipFill>
        </p:spPr>
        <p:txBody>
          <a:bodyPr lIns="182880" tIns="146304" rIns="182880" bIns="146304">
            <a:noAutofit/>
          </a:bodyPr>
          <a:lstStyle>
            <a:lvl1pPr marL="0" indent="0">
              <a:buNone/>
              <a:defRPr lang="en-US" sz="2352" kern="1200" spc="0" baseline="0" dirty="0">
                <a:gradFill>
                  <a:gsLst>
                    <a:gs pos="1250">
                      <a:schemeClr val="tx1"/>
                    </a:gs>
                    <a:gs pos="100000">
                      <a:schemeClr val="tx1"/>
                    </a:gs>
                  </a:gsLst>
                  <a:lin ang="5400000" scaled="0"/>
                </a:gradFill>
                <a:latin typeface="+mn-lt"/>
                <a:ea typeface="+mn-ea"/>
                <a:cs typeface="+mn-cs"/>
              </a:defRPr>
            </a:lvl1pPr>
            <a:lvl2pPr algn="ctr">
              <a:defRPr lang="en-US" sz="2352"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14180" rtl="0" eaLnBrk="1" fontAlgn="auto" latinLnBrk="0" hangingPunct="1">
              <a:lnSpc>
                <a:spcPct val="90000"/>
              </a:lnSpc>
              <a:spcBef>
                <a:spcPct val="20000"/>
              </a:spcBef>
              <a:spcAft>
                <a:spcPts val="0"/>
              </a:spcAft>
              <a:buClrTx/>
              <a:buSzPct val="90000"/>
              <a:buFont typeface="Arial" pitchFamily="34" charset="0"/>
              <a:buNone/>
              <a:tabLst/>
            </a:pPr>
            <a:r>
              <a:rPr lang="en-US" dirty="0"/>
              <a:t>Your image here</a:t>
            </a:r>
          </a:p>
        </p:txBody>
      </p:sp>
      <p:cxnSp>
        <p:nvCxnSpPr>
          <p:cNvPr id="7" name="Straight Connector 6"/>
          <p:cNvCxnSpPr/>
          <p:nvPr userDrawn="1"/>
        </p:nvCxnSpPr>
        <p:spPr>
          <a:xfrm>
            <a:off x="5870365" y="1921098"/>
            <a:ext cx="0" cy="4972821"/>
          </a:xfrm>
          <a:prstGeom prst="line">
            <a:avLst/>
          </a:prstGeom>
          <a:ln w="3175">
            <a:solidFill>
              <a:schemeClr val="tx1">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269169" y="3410218"/>
            <a:ext cx="5377148" cy="3594510"/>
          </a:xfrm>
        </p:spPr>
        <p:txBody>
          <a:bodyPr lIns="182880" tIns="146304" rIns="182880" bIns="146304">
            <a:noAutofit/>
          </a:bodyPr>
          <a:lstStyle>
            <a:lvl1pPr marL="0" indent="0">
              <a:buNone/>
              <a:defRPr sz="2352">
                <a:latin typeface="+mn-lt"/>
              </a:defRPr>
            </a:lvl1pPr>
          </a:lstStyle>
          <a:p>
            <a:pPr lvl="0"/>
            <a:r>
              <a:rPr lang="en-US" dirty="0"/>
              <a:t>Edit Master text styles</a:t>
            </a:r>
          </a:p>
        </p:txBody>
      </p:sp>
      <p:sp>
        <p:nvSpPr>
          <p:cNvPr id="15" name="Text Placeholder 14"/>
          <p:cNvSpPr>
            <a:spLocks noGrp="1"/>
          </p:cNvSpPr>
          <p:nvPr>
            <p:ph type="body" sz="quarter" idx="13"/>
          </p:nvPr>
        </p:nvSpPr>
        <p:spPr>
          <a:xfrm>
            <a:off x="6094413" y="5092084"/>
            <a:ext cx="5825244" cy="1910985"/>
          </a:xfrm>
        </p:spPr>
        <p:txBody>
          <a:bodyPr lIns="182880" tIns="146304" rIns="182880" bIns="146304" anchor="ctr">
            <a:noAutofit/>
          </a:bodyPr>
          <a:lstStyle>
            <a:lvl1pPr marL="0" indent="0" algn="ctr">
              <a:buNone/>
              <a:defRPr sz="3136">
                <a:gradFill>
                  <a:gsLst>
                    <a:gs pos="27434">
                      <a:srgbClr val="FFFFFF"/>
                    </a:gs>
                    <a:gs pos="54000">
                      <a:srgbClr val="FFFFFF"/>
                    </a:gs>
                  </a:gsLst>
                  <a:lin ang="5400000" scaled="0"/>
                </a:gradFill>
                <a:latin typeface="+mj-lt"/>
              </a:defRPr>
            </a:lvl1pPr>
          </a:lstStyle>
          <a:p>
            <a:pPr lvl="0"/>
            <a:r>
              <a:rPr lang="en-US" dirty="0"/>
              <a:t>Edit Master text styles</a:t>
            </a:r>
          </a:p>
        </p:txBody>
      </p:sp>
    </p:spTree>
    <p:extLst>
      <p:ext uri="{BB962C8B-B14F-4D97-AF65-F5344CB8AC3E}">
        <p14:creationId xmlns:p14="http://schemas.microsoft.com/office/powerpoint/2010/main" val="205497655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1265446"/>
            <a:ext cx="8064447" cy="1162049"/>
          </a:xfrm>
          <a:noFill/>
        </p:spPr>
        <p:txBody>
          <a:bodyPr wrap="square" tIns="91440" bIns="91440" anchor="t" anchorCtr="0">
            <a:spAutoFit/>
          </a:bodyPr>
          <a:lstStyle>
            <a:lvl1pPr>
              <a:defRPr sz="7057" spc="-98" baseline="0">
                <a:gradFill>
                  <a:gsLst>
                    <a:gs pos="8850">
                      <a:schemeClr val="tx1"/>
                    </a:gs>
                    <a:gs pos="23894">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170" y="4135762"/>
            <a:ext cx="8065721" cy="729752"/>
          </a:xfrm>
          <a:noFill/>
        </p:spPr>
        <p:txBody>
          <a:bodyPr wrap="square" lIns="182880" tIns="146304" rIns="182880" bIns="146304">
            <a:spAutoFit/>
          </a:bodyPr>
          <a:lstStyle>
            <a:lvl1pPr marL="0" indent="0">
              <a:spcBef>
                <a:spcPts val="0"/>
              </a:spcBef>
              <a:buNone/>
              <a:defRPr sz="3136" spc="0" baseline="0">
                <a:gradFill>
                  <a:gsLst>
                    <a:gs pos="8850">
                      <a:schemeClr val="tx1"/>
                    </a:gs>
                    <a:gs pos="23894">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105543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1265446"/>
            <a:ext cx="8065721" cy="1162049"/>
          </a:xfrm>
          <a:noFill/>
        </p:spPr>
        <p:txBody>
          <a:bodyPr wrap="square" tIns="91440" bIns="91440" anchor="t" anchorCtr="0">
            <a:spAutoFit/>
          </a:bodyPr>
          <a:lstStyle>
            <a:lvl1pPr>
              <a:defRPr sz="7057" spc="-98" baseline="0">
                <a:gradFill>
                  <a:gsLst>
                    <a:gs pos="10619">
                      <a:schemeClr val="tx1"/>
                    </a:gs>
                    <a:gs pos="26549">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416986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223116"/>
            <a:ext cx="11650488" cy="1162049"/>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8394780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223116"/>
            <a:ext cx="11650488" cy="1162049"/>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5051964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1" y="1298341"/>
            <a:ext cx="5377147" cy="1976567"/>
          </a:xfrm>
        </p:spPr>
        <p:txBody>
          <a:bodyPr>
            <a:spAutoFit/>
          </a:bodyPr>
          <a:lstStyle>
            <a:lvl1pPr>
              <a:defRPr sz="646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5968" y="1"/>
            <a:ext cx="6092857" cy="7313173"/>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82426683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32592848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0813" y="2194561"/>
            <a:ext cx="11887200" cy="1944521"/>
          </a:xfrm>
          <a:noFill/>
        </p:spPr>
        <p:txBody>
          <a:bodyPr lIns="137160" tIns="137160" rIns="137160" bIns="137160" anchor="t" anchorCtr="0"/>
          <a:lstStyle>
            <a:lvl1pPr>
              <a:defRPr sz="8600" spc="-98" baseline="0">
                <a:gradFill>
                  <a:gsLst>
                    <a:gs pos="100000">
                      <a:schemeClr val="tx1"/>
                    </a:gs>
                    <a:gs pos="0">
                      <a:schemeClr val="tx1"/>
                    </a:gs>
                  </a:gsLst>
                  <a:lin ang="5400000" scaled="0"/>
                </a:gradFill>
              </a:defRPr>
            </a:lvl1pPr>
          </a:lstStyle>
          <a:p>
            <a:r>
              <a:rPr lang="en-US" dirty="0"/>
              <a:t>Section title</a:t>
            </a:r>
          </a:p>
        </p:txBody>
      </p:sp>
      <p:sp>
        <p:nvSpPr>
          <p:cNvPr id="3" name="Text Placeholder 10"/>
          <p:cNvSpPr>
            <a:spLocks noGrp="1"/>
          </p:cNvSpPr>
          <p:nvPr>
            <p:ph type="body" sz="quarter" idx="14"/>
          </p:nvPr>
        </p:nvSpPr>
        <p:spPr>
          <a:xfrm>
            <a:off x="227012" y="4145280"/>
            <a:ext cx="6400800" cy="2763520"/>
          </a:xfrm>
          <a:prstGeom prst="rect">
            <a:avLst/>
          </a:prstGeom>
        </p:spPr>
        <p:txBody>
          <a:bodyPr lIns="137160" tIns="137160" rIns="137160" bIns="137160">
            <a:noAutofit/>
          </a:bodyPr>
          <a:lstStyle>
            <a:lvl1pPr marL="0" indent="0">
              <a:lnSpc>
                <a:spcPct val="80000"/>
              </a:lnSpc>
              <a:buNone/>
              <a:defRPr lang="en-US" sz="2000" kern="1200" dirty="0">
                <a:solidFill>
                  <a:srgbClr val="FFFFFF"/>
                </a:solidFill>
                <a:latin typeface="Segoe UI" pitchFamily="34" charset="0"/>
                <a:ea typeface="Segoe UI" pitchFamily="34" charset="0"/>
                <a:cs typeface="Segoe UI" pitchFamily="34" charset="0"/>
              </a:defRPr>
            </a:lvl1pPr>
          </a:lstStyle>
          <a:p>
            <a:pPr marL="0" lvl="0" indent="0" algn="l" defTabSz="1088105" rtl="0" eaLnBrk="1" latinLnBrk="0" hangingPunct="1">
              <a:spcBef>
                <a:spcPct val="20000"/>
              </a:spcBef>
              <a:buClr>
                <a:srgbClr val="0072C6"/>
              </a:buClr>
              <a:buSzPct val="100000"/>
            </a:pPr>
            <a:r>
              <a:rPr lang="en-US"/>
              <a:t>Click to edit Master text styles</a:t>
            </a:r>
          </a:p>
        </p:txBody>
      </p:sp>
    </p:spTree>
    <p:extLst>
      <p:ext uri="{BB962C8B-B14F-4D97-AF65-F5344CB8AC3E}">
        <p14:creationId xmlns:p14="http://schemas.microsoft.com/office/powerpoint/2010/main" val="23348761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912721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68454"/>
            <a:ext cx="12188825" cy="604674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0" tIns="45710" rIns="45710" bIns="45710" numCol="1" spcCol="0" rtlCol="0" fromWordArt="0" anchor="ctr" anchorCtr="0" forceAA="0" compatLnSpc="1">
            <a:prstTxWarp prst="textNoShape">
              <a:avLst/>
            </a:prstTxWarp>
            <a:noAutofit/>
          </a:bodyPr>
          <a:lstStyle/>
          <a:p>
            <a:pPr marL="0" marR="0" lvl="0" indent="0" algn="ctr" defTabSz="913916" eaLnBrk="1" fontAlgn="base" latinLnBrk="0" hangingPunct="1">
              <a:lnSpc>
                <a:spcPct val="100000"/>
              </a:lnSpc>
              <a:spcBef>
                <a:spcPct val="0"/>
              </a:spcBef>
              <a:spcAft>
                <a:spcPct val="0"/>
              </a:spcAft>
              <a:buClrTx/>
              <a:buSzTx/>
              <a:buFontTx/>
              <a:buNone/>
              <a:tabLst/>
              <a:defRPr/>
            </a:pPr>
            <a:endParaRPr kumimoji="0" lang="en-US" sz="1764"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 name="Text Placeholder 4"/>
          <p:cNvSpPr>
            <a:spLocks noGrp="1"/>
          </p:cNvSpPr>
          <p:nvPr>
            <p:ph type="body" sz="quarter" idx="10"/>
          </p:nvPr>
        </p:nvSpPr>
        <p:spPr>
          <a:xfrm>
            <a:off x="269169" y="1277143"/>
            <a:ext cx="11650487" cy="1959960"/>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5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8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56874954"/>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Closing logo slide_color">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169" y="6583057"/>
            <a:ext cx="11650487" cy="395124"/>
          </a:xfrm>
          <a:prstGeom prst="rect">
            <a:avLst/>
          </a:prstGeom>
          <a:noFill/>
          <a:ln w="12700">
            <a:noFill/>
            <a:miter lim="800000"/>
            <a:headEnd type="none" w="sm" len="sm"/>
            <a:tailEnd type="none" w="sm" len="sm"/>
          </a:ln>
          <a:effectLst/>
        </p:spPr>
        <p:txBody>
          <a:bodyPr vert="horz" wrap="square" lIns="179238" tIns="143391" rIns="179238" bIns="143391" numCol="1" anchor="t" anchorCtr="0" compatLnSpc="1">
            <a:prstTxWarp prst="textNoShape">
              <a:avLst/>
            </a:prstTxWarp>
            <a:spAutoFit/>
          </a:bodyPr>
          <a:lstStyle/>
          <a:p>
            <a:pPr marL="0" marR="0" lvl="0" indent="0" defTabSz="913737" eaLnBrk="0" fontAlgn="auto" latinLnBrk="0" hangingPunct="0">
              <a:lnSpc>
                <a:spcPct val="100000"/>
              </a:lnSpc>
              <a:spcBef>
                <a:spcPts val="0"/>
              </a:spcBef>
              <a:spcAft>
                <a:spcPts val="0"/>
              </a:spcAft>
              <a:buClrTx/>
              <a:buSzTx/>
              <a:buFontTx/>
              <a:buNone/>
              <a:tabLst/>
              <a:defRPr/>
            </a:pPr>
            <a:r>
              <a:rPr kumimoji="0" lang="en-US" sz="686" b="0" i="0" u="none" strike="noStrike" kern="0" cap="none" spc="0" normalizeH="0" baseline="0" noProof="0" dirty="0">
                <a:ln>
                  <a:noFill/>
                </a:ln>
                <a:gradFill>
                  <a:gsLst>
                    <a:gs pos="0">
                      <a:schemeClr val="tx1"/>
                    </a:gs>
                    <a:gs pos="100000">
                      <a:schemeClr val="tx1"/>
                    </a:gs>
                  </a:gsLst>
                  <a:lin ang="5400000" scaled="0"/>
                </a:gradFill>
                <a:effectLst/>
                <a:uLnTx/>
                <a:uFillTx/>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096" y="501405"/>
            <a:ext cx="1421066" cy="320661"/>
          </a:xfrm>
          <a:prstGeom prst="rect">
            <a:avLst/>
          </a:prstGeom>
        </p:spPr>
      </p:pic>
    </p:spTree>
    <p:extLst>
      <p:ext uri="{BB962C8B-B14F-4D97-AF65-F5344CB8AC3E}">
        <p14:creationId xmlns:p14="http://schemas.microsoft.com/office/powerpoint/2010/main" val="37216915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268455"/>
            <a:ext cx="11650488" cy="2398542"/>
          </a:xfrm>
          <a:prstGeom prst="rect">
            <a:avLst/>
          </a:prstGeom>
        </p:spPr>
        <p:txBody>
          <a:bodyPr/>
          <a:lstStyle>
            <a:lvl1pPr marL="284732" indent="-284732">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27" indent="-275396">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59" indent="-284732">
              <a:buClr>
                <a:schemeClr val="tx1"/>
              </a:buClr>
              <a:buSzPct val="90000"/>
              <a:buFont typeface="Arial" pitchFamily="34" charset="0"/>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10" indent="-224051">
              <a:buClr>
                <a:schemeClr val="tx1"/>
              </a:buClr>
              <a:buSzPct val="90000"/>
              <a:buFont typeface="Arial" pitchFamily="34" charset="0"/>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61" indent="-224051">
              <a:buClr>
                <a:schemeClr val="tx1"/>
              </a:buClr>
              <a:buSzPct val="90000"/>
              <a:buFont typeface="Arial" pitchFamily="34" charset="0"/>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654801"/>
            <a:ext cx="12188826" cy="66040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2965211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54662001"/>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userDrawn="1">
  <p:cSld name="Title and non-bullete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70" y="1268456"/>
            <a:ext cx="11650488" cy="2000548"/>
          </a:xfrm>
        </p:spPr>
        <p:txBody>
          <a:bodyPr>
            <a:spAutoFit/>
          </a:bodyPr>
          <a:lstStyle>
            <a:lvl1pPr marL="0" indent="0">
              <a:buFontTx/>
              <a:buNone/>
              <a:defRPr sz="3527"/>
            </a:lvl1pPr>
            <a:lvl2pPr marL="336012" indent="0">
              <a:buFontTx/>
              <a:buNone/>
              <a:defRPr/>
            </a:lvl2pPr>
            <a:lvl3pPr marL="560019" indent="0">
              <a:buFontTx/>
              <a:buNone/>
              <a:defRPr/>
            </a:lvl3pPr>
            <a:lvl4pPr marL="784027" indent="0">
              <a:buFontTx/>
              <a:buNone/>
              <a:defRPr/>
            </a:lvl4pPr>
            <a:lvl5pPr marL="1008036" indent="0">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42178696"/>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userDrawn="1">
  <p:cSld name="52pt Title + Subtitl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269174" y="1192083"/>
            <a:ext cx="10813420" cy="564706"/>
          </a:xfrm>
          <a:prstGeom prst="rect">
            <a:avLst/>
          </a:prstGeom>
        </p:spPr>
        <p:txBody>
          <a:bodyPr lIns="192024"/>
          <a:lstStyle>
            <a:lvl1pPr marL="0" indent="0">
              <a:buNone/>
              <a:defRPr lang="en-US" sz="2744" kern="1200" smtClean="0">
                <a:solidFill>
                  <a:schemeClr val="tx2"/>
                </a:solidFill>
                <a:latin typeface="+mj-lt"/>
                <a:ea typeface="+mn-ea"/>
                <a:cs typeface="+mn-cs"/>
              </a:defRPr>
            </a:lvl1pPr>
            <a:lvl2pPr marL="0" indent="0">
              <a:buNone/>
              <a:defRPr lang="en-US" sz="3107" kern="1200" smtClean="0">
                <a:solidFill>
                  <a:schemeClr val="bg1"/>
                </a:solidFill>
                <a:latin typeface="+mj-lt"/>
                <a:ea typeface="+mn-ea"/>
                <a:cs typeface="+mn-cs"/>
              </a:defRPr>
            </a:lvl2pPr>
            <a:lvl3pPr marL="0" indent="0">
              <a:buNone/>
              <a:defRPr lang="en-US" sz="3107" kern="1200" smtClean="0">
                <a:solidFill>
                  <a:schemeClr val="bg1"/>
                </a:solidFill>
                <a:latin typeface="+mj-lt"/>
                <a:ea typeface="+mn-ea"/>
                <a:cs typeface="+mn-cs"/>
              </a:defRPr>
            </a:lvl3pPr>
            <a:lvl4pPr marL="0" indent="0">
              <a:buNone/>
              <a:defRPr lang="en-US" sz="3107" kern="1200" smtClean="0">
                <a:solidFill>
                  <a:schemeClr val="bg1"/>
                </a:solidFill>
                <a:latin typeface="+mj-lt"/>
                <a:ea typeface="+mn-ea"/>
                <a:cs typeface="+mn-cs"/>
              </a:defRPr>
            </a:lvl4pPr>
            <a:lvl5pPr marL="0" indent="0">
              <a:buNone/>
              <a:defRPr lang="en-US" sz="3107" kern="1200">
                <a:solidFill>
                  <a:schemeClr val="bg1"/>
                </a:solidFill>
                <a:latin typeface="+mj-lt"/>
                <a:ea typeface="+mn-ea"/>
                <a:cs typeface="+mn-cs"/>
              </a:defRPr>
            </a:lvl5pPr>
          </a:lstStyle>
          <a:p>
            <a:pPr lvl="0"/>
            <a:r>
              <a:rPr lang="en-US"/>
              <a:t>Click to edit Master text styles</a:t>
            </a:r>
          </a:p>
        </p:txBody>
      </p:sp>
      <p:sp>
        <p:nvSpPr>
          <p:cNvPr id="7" name="Title 2"/>
          <p:cNvSpPr>
            <a:spLocks noGrp="1"/>
          </p:cNvSpPr>
          <p:nvPr>
            <p:ph type="title"/>
          </p:nvPr>
        </p:nvSpPr>
        <p:spPr>
          <a:xfrm>
            <a:off x="268857" y="305473"/>
            <a:ext cx="11650488" cy="989803"/>
          </a:xfrm>
          <a:prstGeom prst="rect">
            <a:avLst/>
          </a:prstGeom>
        </p:spPr>
        <p:txBody>
          <a:bodyPr/>
          <a:lstStyle>
            <a:lvl1pPr algn="l">
              <a:defRPr sz="5096">
                <a:solidFill>
                  <a:schemeClr val="tx2"/>
                </a:solidFill>
              </a:defRPr>
            </a:lvl1pPr>
          </a:lstStyle>
          <a:p>
            <a:r>
              <a:rPr lang="en-US" dirty="0"/>
              <a:t>Click to edit Master title style</a:t>
            </a:r>
          </a:p>
        </p:txBody>
      </p:sp>
      <p:sp>
        <p:nvSpPr>
          <p:cNvPr id="4" name="Footer Placeholder 2"/>
          <p:cNvSpPr>
            <a:spLocks noGrp="1"/>
          </p:cNvSpPr>
          <p:nvPr>
            <p:ph type="ftr" sz="quarter" idx="14"/>
          </p:nvPr>
        </p:nvSpPr>
        <p:spPr/>
        <p:txBody>
          <a:bodyPr/>
          <a:lstStyle>
            <a:lvl1pPr fontAlgn="base">
              <a:spcBef>
                <a:spcPct val="0"/>
              </a:spcBef>
              <a:spcAft>
                <a:spcPct val="0"/>
              </a:spcAft>
              <a:defRPr>
                <a:solidFill>
                  <a:srgbClr val="505050"/>
                </a:solidFill>
              </a:defRPr>
            </a:lvl1pPr>
          </a:lstStyle>
          <a:p>
            <a:pPr>
              <a:defRPr/>
            </a:pPr>
            <a:r>
              <a:t>Microsoft Confidential</a:t>
            </a:r>
          </a:p>
        </p:txBody>
      </p:sp>
      <p:sp>
        <p:nvSpPr>
          <p:cNvPr id="5" name="Slide Number Placeholder 3"/>
          <p:cNvSpPr>
            <a:spLocks noGrp="1"/>
          </p:cNvSpPr>
          <p:nvPr>
            <p:ph type="sldNum" sz="quarter" idx="15"/>
          </p:nvPr>
        </p:nvSpPr>
        <p:spPr/>
        <p:txBody>
          <a:bodyPr/>
          <a:lstStyle>
            <a:lvl1pPr>
              <a:defRPr/>
            </a:lvl1pPr>
          </a:lstStyle>
          <a:p>
            <a:fld id="{6052FC3A-E1BD-E54F-9A48-71EBDEF00552}" type="slidenum">
              <a:rPr lang="en-US"/>
              <a:pPr/>
              <a:t>‹#›</a:t>
            </a:fld>
            <a:endParaRPr lang="en-US"/>
          </a:p>
        </p:txBody>
      </p:sp>
    </p:spTree>
    <p:extLst>
      <p:ext uri="{BB962C8B-B14F-4D97-AF65-F5344CB8AC3E}">
        <p14:creationId xmlns:p14="http://schemas.microsoft.com/office/powerpoint/2010/main" val="1144355320"/>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5" name="TextBox 7"/>
          <p:cNvSpPr txBox="1"/>
          <p:nvPr userDrawn="1"/>
        </p:nvSpPr>
        <p:spPr bwMode="white">
          <a:xfrm>
            <a:off x="4504012" y="7018015"/>
            <a:ext cx="3180807" cy="142347"/>
          </a:xfrm>
          <a:prstGeom prst="rect">
            <a:avLst/>
          </a:prstGeom>
          <a:noFill/>
        </p:spPr>
        <p:txBody>
          <a:bodyPr wrap="none" lIns="0" tIns="0" rIns="0" bIns="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5995" rtl="0" eaLnBrk="1" fontAlgn="auto" latinLnBrk="0" hangingPunct="1">
              <a:lnSpc>
                <a:spcPct val="100000"/>
              </a:lnSpc>
              <a:spcBef>
                <a:spcPts val="0"/>
              </a:spcBef>
              <a:spcAft>
                <a:spcPts val="0"/>
              </a:spcAft>
              <a:buClrTx/>
              <a:buSzTx/>
              <a:buFontTx/>
              <a:buNone/>
              <a:tabLst/>
              <a:defRPr/>
            </a:pPr>
            <a:r>
              <a:rPr kumimoji="0" lang="en-US" sz="925" b="0" i="0" u="none" strike="noStrike" kern="1200" cap="none" spc="132" normalizeH="0" baseline="0" noProof="0" dirty="0">
                <a:ln>
                  <a:noFill/>
                </a:ln>
                <a:gradFill>
                  <a:gsLst>
                    <a:gs pos="0">
                      <a:srgbClr val="FFFFFF">
                        <a:alpha val="50000"/>
                      </a:srgbClr>
                    </a:gs>
                    <a:gs pos="86000">
                      <a:srgbClr val="FFFFFF">
                        <a:alpha val="50000"/>
                      </a:srgbClr>
                    </a:gs>
                  </a:gsLst>
                  <a:lin ang="5400000" scaled="0"/>
                </a:gradFill>
                <a:effectLst/>
                <a:uLnTx/>
                <a:uFillTx/>
                <a:latin typeface="Segoe Semibold" pitchFamily="34" charset="0"/>
                <a:ea typeface="+mn-ea"/>
                <a:cs typeface="+mn-cs"/>
              </a:rPr>
              <a:t>MICROSOFT CONFIDENTIAL – INTERNAL ONLY</a:t>
            </a:r>
          </a:p>
        </p:txBody>
      </p:sp>
      <p:sp>
        <p:nvSpPr>
          <p:cNvPr id="4" name="Text Placeholder 3"/>
          <p:cNvSpPr>
            <a:spLocks noGrp="1"/>
          </p:cNvSpPr>
          <p:nvPr>
            <p:ph type="body" sz="quarter" idx="10"/>
          </p:nvPr>
        </p:nvSpPr>
        <p:spPr>
          <a:xfrm>
            <a:off x="269171" y="1268458"/>
            <a:ext cx="11650488" cy="2054922"/>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18035236"/>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userDrawn="1">
  <p:cSld name="1_Title/sub-title only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88825" cy="1315091"/>
          </a:xfrm>
        </p:spPr>
        <p:txBody>
          <a:bodyPr lIns="393192" tIns="393192" bIns="91440">
            <a:normAutofit/>
          </a:bodyPr>
          <a:lstStyle>
            <a:lvl1pPr marL="0" indent="0">
              <a:buNone/>
              <a:defRPr sz="4399">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0" y="1325882"/>
            <a:ext cx="12188825" cy="727571"/>
          </a:xfrm>
        </p:spPr>
        <p:txBody>
          <a:bodyPr lIns="393192" bIns="91440"/>
          <a:lstStyle>
            <a:lvl1pPr marL="0" indent="0">
              <a:buNone/>
              <a:defRPr>
                <a:solidFill>
                  <a:schemeClr val="tx2"/>
                </a:solidFill>
              </a:defRPr>
            </a:lvl1pPr>
            <a:lvl2pPr marL="457019" indent="0">
              <a:buNone/>
              <a:defRPr/>
            </a:lvl2pPr>
          </a:lstStyle>
          <a:p>
            <a:pPr lvl="0"/>
            <a:r>
              <a:rPr lang="en-US" dirty="0"/>
              <a:t>Subtitle</a:t>
            </a:r>
          </a:p>
        </p:txBody>
      </p:sp>
    </p:spTree>
    <p:extLst>
      <p:ext uri="{BB962C8B-B14F-4D97-AF65-F5344CB8AC3E}">
        <p14:creationId xmlns:p14="http://schemas.microsoft.com/office/powerpoint/2010/main" val="175692774"/>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Walkin (event nam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232" y="1266796"/>
            <a:ext cx="8961851" cy="1912644"/>
          </a:xfrm>
          <a:noFill/>
        </p:spPr>
        <p:txBody>
          <a:bodyPr lIns="146304" tIns="91440" rIns="146304" bIns="91440" anchor="b" anchorCtr="0"/>
          <a:lstStyle>
            <a:lvl1pPr>
              <a:defRPr sz="5293" spc="-98" baseline="0">
                <a:gradFill>
                  <a:gsLst>
                    <a:gs pos="62564">
                      <a:schemeClr val="tx1"/>
                    </a:gs>
                    <a:gs pos="55000">
                      <a:schemeClr val="tx1"/>
                    </a:gs>
                  </a:gsLst>
                  <a:lin ang="5400000" scaled="0"/>
                </a:gradFill>
              </a:defRPr>
            </a:lvl1pPr>
          </a:lstStyle>
          <a:p>
            <a:r>
              <a:rPr lang="en-US" dirty="0"/>
              <a:t>Event name</a:t>
            </a:r>
          </a:p>
        </p:txBody>
      </p:sp>
      <p:sp>
        <p:nvSpPr>
          <p:cNvPr id="5" name="Text Placeholder 4"/>
          <p:cNvSpPr>
            <a:spLocks noGrp="1"/>
          </p:cNvSpPr>
          <p:nvPr>
            <p:ph type="body" sz="quarter" idx="12" hasCustomPrompt="1"/>
          </p:nvPr>
        </p:nvSpPr>
        <p:spPr>
          <a:xfrm>
            <a:off x="269231" y="3179440"/>
            <a:ext cx="8961852" cy="763659"/>
          </a:xfrm>
          <a:noFill/>
        </p:spPr>
        <p:txBody>
          <a:bodyPr lIns="164592" tIns="109728" rIns="164592" bIns="109728">
            <a:noAutofit/>
          </a:bodyPr>
          <a:lstStyle>
            <a:lvl1pPr marL="0" indent="0">
              <a:spcBef>
                <a:spcPts val="0"/>
              </a:spcBef>
              <a:buNone/>
              <a:defRPr sz="3136" spc="0" baseline="0">
                <a:gradFill>
                  <a:gsLst>
                    <a:gs pos="91000">
                      <a:schemeClr val="tx1"/>
                    </a:gs>
                    <a:gs pos="0">
                      <a:schemeClr val="tx1"/>
                    </a:gs>
                  </a:gsLst>
                  <a:lin ang="5400000" scaled="0"/>
                </a:gradFill>
                <a:latin typeface="+mn-lt"/>
              </a:defRPr>
            </a:lvl1pPr>
          </a:lstStyle>
          <a:p>
            <a:pPr lvl="0"/>
            <a:r>
              <a:rPr lang="en-US" dirty="0"/>
              <a:t>Date</a:t>
            </a:r>
          </a:p>
        </p:txBody>
      </p:sp>
      <p:sp>
        <p:nvSpPr>
          <p:cNvPr id="3" name="Text Placeholder 2"/>
          <p:cNvSpPr>
            <a:spLocks noGrp="1"/>
          </p:cNvSpPr>
          <p:nvPr>
            <p:ph type="body" sz="quarter" idx="13" hasCustomPrompt="1"/>
          </p:nvPr>
        </p:nvSpPr>
        <p:spPr>
          <a:xfrm>
            <a:off x="269170" y="3943099"/>
            <a:ext cx="8961914" cy="456151"/>
          </a:xfrm>
        </p:spPr>
        <p:txBody>
          <a:bodyPr/>
          <a:lstStyle>
            <a:lvl1pPr marL="0" indent="0">
              <a:buNone/>
              <a:defRPr lang="en-US" sz="1960"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dirty="0"/>
              <a:t>Optional (City, State or venue)</a:t>
            </a:r>
          </a:p>
        </p:txBody>
      </p:sp>
      <p:pic>
        <p:nvPicPr>
          <p:cNvPr id="141" name="Picture 140"/>
          <p:cNvPicPr>
            <a:picLocks noChangeAspect="1"/>
          </p:cNvPicPr>
          <p:nvPr userDrawn="1"/>
        </p:nvPicPr>
        <p:blipFill>
          <a:blip r:embed="rId2"/>
          <a:stretch>
            <a:fillRect/>
          </a:stretch>
        </p:blipFill>
        <p:spPr bwMode="black">
          <a:xfrm>
            <a:off x="448096" y="503138"/>
            <a:ext cx="1453878" cy="325150"/>
          </a:xfrm>
          <a:prstGeom prst="rect">
            <a:avLst/>
          </a:prstGeom>
        </p:spPr>
      </p:pic>
      <p:grpSp>
        <p:nvGrpSpPr>
          <p:cNvPr id="273" name="Group 272"/>
          <p:cNvGrpSpPr/>
          <p:nvPr userDrawn="1"/>
        </p:nvGrpSpPr>
        <p:grpSpPr>
          <a:xfrm>
            <a:off x="6320926" y="3859215"/>
            <a:ext cx="5419804" cy="2954580"/>
            <a:chOff x="6218237" y="3671352"/>
            <a:chExt cx="5529922" cy="2825061"/>
          </a:xfrm>
        </p:grpSpPr>
        <p:sp>
          <p:nvSpPr>
            <p:cNvPr id="274" name="Freeform 345"/>
            <p:cNvSpPr>
              <a:spLocks noEditPoints="1"/>
            </p:cNvSpPr>
            <p:nvPr/>
          </p:nvSpPr>
          <p:spPr bwMode="gray">
            <a:xfrm>
              <a:off x="7047753" y="5602154"/>
              <a:ext cx="809283" cy="809283"/>
            </a:xfrm>
            <a:custGeom>
              <a:avLst/>
              <a:gdLst>
                <a:gd name="T0" fmla="*/ 20 w 93"/>
                <a:gd name="T1" fmla="*/ 23 h 93"/>
                <a:gd name="T2" fmla="*/ 20 w 93"/>
                <a:gd name="T3" fmla="*/ 29 h 93"/>
                <a:gd name="T4" fmla="*/ 13 w 93"/>
                <a:gd name="T5" fmla="*/ 35 h 93"/>
                <a:gd name="T6" fmla="*/ 1 w 93"/>
                <a:gd name="T7" fmla="*/ 37 h 93"/>
                <a:gd name="T8" fmla="*/ 3 w 93"/>
                <a:gd name="T9" fmla="*/ 47 h 93"/>
                <a:gd name="T10" fmla="*/ 15 w 93"/>
                <a:gd name="T11" fmla="*/ 53 h 93"/>
                <a:gd name="T12" fmla="*/ 15 w 93"/>
                <a:gd name="T13" fmla="*/ 63 h 93"/>
                <a:gd name="T14" fmla="*/ 8 w 93"/>
                <a:gd name="T15" fmla="*/ 72 h 93"/>
                <a:gd name="T16" fmla="*/ 16 w 93"/>
                <a:gd name="T17" fmla="*/ 78 h 93"/>
                <a:gd name="T18" fmla="*/ 29 w 93"/>
                <a:gd name="T19" fmla="*/ 74 h 93"/>
                <a:gd name="T20" fmla="*/ 35 w 93"/>
                <a:gd name="T21" fmla="*/ 81 h 93"/>
                <a:gd name="T22" fmla="*/ 37 w 93"/>
                <a:gd name="T23" fmla="*/ 92 h 93"/>
                <a:gd name="T24" fmla="*/ 47 w 93"/>
                <a:gd name="T25" fmla="*/ 90 h 93"/>
                <a:gd name="T26" fmla="*/ 53 w 93"/>
                <a:gd name="T27" fmla="*/ 78 h 93"/>
                <a:gd name="T28" fmla="*/ 57 w 93"/>
                <a:gd name="T29" fmla="*/ 77 h 93"/>
                <a:gd name="T30" fmla="*/ 63 w 93"/>
                <a:gd name="T31" fmla="*/ 79 h 93"/>
                <a:gd name="T32" fmla="*/ 72 w 93"/>
                <a:gd name="T33" fmla="*/ 85 h 93"/>
                <a:gd name="T34" fmla="*/ 78 w 93"/>
                <a:gd name="T35" fmla="*/ 77 h 93"/>
                <a:gd name="T36" fmla="*/ 74 w 93"/>
                <a:gd name="T37" fmla="*/ 65 h 93"/>
                <a:gd name="T38" fmla="*/ 76 w 93"/>
                <a:gd name="T39" fmla="*/ 61 h 93"/>
                <a:gd name="T40" fmla="*/ 81 w 93"/>
                <a:gd name="T41" fmla="*/ 58 h 93"/>
                <a:gd name="T42" fmla="*/ 92 w 93"/>
                <a:gd name="T43" fmla="*/ 56 h 93"/>
                <a:gd name="T44" fmla="*/ 91 w 93"/>
                <a:gd name="T45" fmla="*/ 46 h 93"/>
                <a:gd name="T46" fmla="*/ 79 w 93"/>
                <a:gd name="T47" fmla="*/ 40 h 93"/>
                <a:gd name="T48" fmla="*/ 77 w 93"/>
                <a:gd name="T49" fmla="*/ 36 h 93"/>
                <a:gd name="T50" fmla="*/ 79 w 93"/>
                <a:gd name="T51" fmla="*/ 31 h 93"/>
                <a:gd name="T52" fmla="*/ 85 w 93"/>
                <a:gd name="T53" fmla="*/ 21 h 93"/>
                <a:gd name="T54" fmla="*/ 77 w 93"/>
                <a:gd name="T55" fmla="*/ 15 h 93"/>
                <a:gd name="T56" fmla="*/ 65 w 93"/>
                <a:gd name="T57" fmla="*/ 20 h 93"/>
                <a:gd name="T58" fmla="*/ 61 w 93"/>
                <a:gd name="T59" fmla="*/ 18 h 93"/>
                <a:gd name="T60" fmla="*/ 58 w 93"/>
                <a:gd name="T61" fmla="*/ 13 h 93"/>
                <a:gd name="T62" fmla="*/ 56 w 93"/>
                <a:gd name="T63" fmla="*/ 1 h 93"/>
                <a:gd name="T64" fmla="*/ 46 w 93"/>
                <a:gd name="T65" fmla="*/ 3 h 93"/>
                <a:gd name="T66" fmla="*/ 40 w 93"/>
                <a:gd name="T67" fmla="*/ 15 h 93"/>
                <a:gd name="T68" fmla="*/ 36 w 93"/>
                <a:gd name="T69" fmla="*/ 16 h 93"/>
                <a:gd name="T70" fmla="*/ 31 w 93"/>
                <a:gd name="T71" fmla="*/ 14 h 93"/>
                <a:gd name="T72" fmla="*/ 21 w 93"/>
                <a:gd name="T73" fmla="*/ 8 h 93"/>
                <a:gd name="T74" fmla="*/ 15 w 93"/>
                <a:gd name="T75" fmla="*/ 16 h 93"/>
                <a:gd name="T76" fmla="*/ 57 w 93"/>
                <a:gd name="T77" fmla="*/ 60 h 93"/>
                <a:gd name="T78" fmla="*/ 36 w 93"/>
                <a:gd name="T79" fmla="*/ 3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93">
                  <a:moveTo>
                    <a:pt x="15" y="16"/>
                  </a:moveTo>
                  <a:cubicBezTo>
                    <a:pt x="20" y="23"/>
                    <a:pt x="20" y="23"/>
                    <a:pt x="20" y="23"/>
                  </a:cubicBezTo>
                  <a:cubicBezTo>
                    <a:pt x="21" y="26"/>
                    <a:pt x="21" y="27"/>
                    <a:pt x="20" y="29"/>
                  </a:cubicBezTo>
                  <a:cubicBezTo>
                    <a:pt x="20" y="29"/>
                    <a:pt x="20" y="29"/>
                    <a:pt x="20" y="29"/>
                  </a:cubicBezTo>
                  <a:cubicBezTo>
                    <a:pt x="19" y="30"/>
                    <a:pt x="18" y="31"/>
                    <a:pt x="18" y="32"/>
                  </a:cubicBezTo>
                  <a:cubicBezTo>
                    <a:pt x="17" y="34"/>
                    <a:pt x="16" y="35"/>
                    <a:pt x="13" y="35"/>
                  </a:cubicBezTo>
                  <a:cubicBezTo>
                    <a:pt x="4" y="35"/>
                    <a:pt x="4" y="35"/>
                    <a:pt x="4" y="35"/>
                  </a:cubicBezTo>
                  <a:cubicBezTo>
                    <a:pt x="3" y="35"/>
                    <a:pt x="2" y="36"/>
                    <a:pt x="1" y="37"/>
                  </a:cubicBezTo>
                  <a:cubicBezTo>
                    <a:pt x="1" y="44"/>
                    <a:pt x="1" y="44"/>
                    <a:pt x="1" y="44"/>
                  </a:cubicBezTo>
                  <a:cubicBezTo>
                    <a:pt x="0" y="45"/>
                    <a:pt x="1" y="47"/>
                    <a:pt x="3" y="47"/>
                  </a:cubicBezTo>
                  <a:cubicBezTo>
                    <a:pt x="11" y="49"/>
                    <a:pt x="11" y="49"/>
                    <a:pt x="11" y="49"/>
                  </a:cubicBezTo>
                  <a:cubicBezTo>
                    <a:pt x="14" y="50"/>
                    <a:pt x="15" y="51"/>
                    <a:pt x="15" y="53"/>
                  </a:cubicBezTo>
                  <a:cubicBezTo>
                    <a:pt x="15" y="54"/>
                    <a:pt x="16" y="56"/>
                    <a:pt x="16" y="58"/>
                  </a:cubicBezTo>
                  <a:cubicBezTo>
                    <a:pt x="17" y="59"/>
                    <a:pt x="16" y="61"/>
                    <a:pt x="15" y="63"/>
                  </a:cubicBezTo>
                  <a:cubicBezTo>
                    <a:pt x="9" y="68"/>
                    <a:pt x="9" y="68"/>
                    <a:pt x="9" y="68"/>
                  </a:cubicBezTo>
                  <a:cubicBezTo>
                    <a:pt x="7" y="69"/>
                    <a:pt x="7" y="71"/>
                    <a:pt x="8" y="72"/>
                  </a:cubicBezTo>
                  <a:cubicBezTo>
                    <a:pt x="12" y="78"/>
                    <a:pt x="12" y="78"/>
                    <a:pt x="12" y="78"/>
                  </a:cubicBezTo>
                  <a:cubicBezTo>
                    <a:pt x="13" y="78"/>
                    <a:pt x="15" y="79"/>
                    <a:pt x="16" y="78"/>
                  </a:cubicBezTo>
                  <a:cubicBezTo>
                    <a:pt x="23" y="74"/>
                    <a:pt x="23" y="74"/>
                    <a:pt x="23" y="74"/>
                  </a:cubicBezTo>
                  <a:cubicBezTo>
                    <a:pt x="26" y="72"/>
                    <a:pt x="27" y="73"/>
                    <a:pt x="29" y="74"/>
                  </a:cubicBezTo>
                  <a:cubicBezTo>
                    <a:pt x="30" y="74"/>
                    <a:pt x="31" y="75"/>
                    <a:pt x="33" y="76"/>
                  </a:cubicBezTo>
                  <a:cubicBezTo>
                    <a:pt x="34" y="76"/>
                    <a:pt x="35" y="78"/>
                    <a:pt x="35" y="81"/>
                  </a:cubicBezTo>
                  <a:cubicBezTo>
                    <a:pt x="35" y="89"/>
                    <a:pt x="35" y="89"/>
                    <a:pt x="35" y="89"/>
                  </a:cubicBezTo>
                  <a:cubicBezTo>
                    <a:pt x="35" y="91"/>
                    <a:pt x="36" y="92"/>
                    <a:pt x="37" y="92"/>
                  </a:cubicBezTo>
                  <a:cubicBezTo>
                    <a:pt x="44" y="93"/>
                    <a:pt x="44" y="93"/>
                    <a:pt x="44" y="93"/>
                  </a:cubicBezTo>
                  <a:cubicBezTo>
                    <a:pt x="45" y="93"/>
                    <a:pt x="47" y="92"/>
                    <a:pt x="47" y="90"/>
                  </a:cubicBezTo>
                  <a:cubicBezTo>
                    <a:pt x="49" y="83"/>
                    <a:pt x="49" y="83"/>
                    <a:pt x="49" y="83"/>
                  </a:cubicBezTo>
                  <a:cubicBezTo>
                    <a:pt x="50" y="80"/>
                    <a:pt x="51" y="79"/>
                    <a:pt x="53" y="78"/>
                  </a:cubicBezTo>
                  <a:cubicBezTo>
                    <a:pt x="53" y="78"/>
                    <a:pt x="53" y="78"/>
                    <a:pt x="53" y="78"/>
                  </a:cubicBezTo>
                  <a:cubicBezTo>
                    <a:pt x="55" y="78"/>
                    <a:pt x="56" y="78"/>
                    <a:pt x="57" y="77"/>
                  </a:cubicBezTo>
                  <a:cubicBezTo>
                    <a:pt x="57" y="77"/>
                    <a:pt x="57" y="77"/>
                    <a:pt x="57" y="77"/>
                  </a:cubicBezTo>
                  <a:cubicBezTo>
                    <a:pt x="59" y="77"/>
                    <a:pt x="61" y="77"/>
                    <a:pt x="63" y="79"/>
                  </a:cubicBezTo>
                  <a:cubicBezTo>
                    <a:pt x="68" y="85"/>
                    <a:pt x="68" y="85"/>
                    <a:pt x="68" y="85"/>
                  </a:cubicBezTo>
                  <a:cubicBezTo>
                    <a:pt x="70" y="86"/>
                    <a:pt x="71" y="86"/>
                    <a:pt x="72" y="85"/>
                  </a:cubicBezTo>
                  <a:cubicBezTo>
                    <a:pt x="78" y="81"/>
                    <a:pt x="78" y="81"/>
                    <a:pt x="78" y="81"/>
                  </a:cubicBezTo>
                  <a:cubicBezTo>
                    <a:pt x="78" y="80"/>
                    <a:pt x="79" y="79"/>
                    <a:pt x="78" y="77"/>
                  </a:cubicBezTo>
                  <a:cubicBezTo>
                    <a:pt x="74" y="70"/>
                    <a:pt x="74" y="70"/>
                    <a:pt x="74" y="70"/>
                  </a:cubicBezTo>
                  <a:cubicBezTo>
                    <a:pt x="72" y="68"/>
                    <a:pt x="73" y="66"/>
                    <a:pt x="74" y="65"/>
                  </a:cubicBezTo>
                  <a:cubicBezTo>
                    <a:pt x="74" y="64"/>
                    <a:pt x="74" y="64"/>
                    <a:pt x="74" y="64"/>
                  </a:cubicBezTo>
                  <a:cubicBezTo>
                    <a:pt x="75" y="63"/>
                    <a:pt x="75" y="62"/>
                    <a:pt x="76" y="61"/>
                  </a:cubicBezTo>
                  <a:cubicBezTo>
                    <a:pt x="76" y="61"/>
                    <a:pt x="76" y="61"/>
                    <a:pt x="76" y="61"/>
                  </a:cubicBezTo>
                  <a:cubicBezTo>
                    <a:pt x="77" y="59"/>
                    <a:pt x="78" y="58"/>
                    <a:pt x="81" y="58"/>
                  </a:cubicBezTo>
                  <a:cubicBezTo>
                    <a:pt x="89" y="58"/>
                    <a:pt x="89" y="58"/>
                    <a:pt x="89" y="58"/>
                  </a:cubicBezTo>
                  <a:cubicBezTo>
                    <a:pt x="91" y="58"/>
                    <a:pt x="92" y="57"/>
                    <a:pt x="92" y="56"/>
                  </a:cubicBezTo>
                  <a:cubicBezTo>
                    <a:pt x="93" y="49"/>
                    <a:pt x="93" y="49"/>
                    <a:pt x="93" y="49"/>
                  </a:cubicBezTo>
                  <a:cubicBezTo>
                    <a:pt x="93" y="48"/>
                    <a:pt x="92" y="47"/>
                    <a:pt x="91" y="46"/>
                  </a:cubicBezTo>
                  <a:cubicBezTo>
                    <a:pt x="83" y="44"/>
                    <a:pt x="83" y="44"/>
                    <a:pt x="83" y="44"/>
                  </a:cubicBezTo>
                  <a:cubicBezTo>
                    <a:pt x="80" y="43"/>
                    <a:pt x="79" y="42"/>
                    <a:pt x="79" y="40"/>
                  </a:cubicBezTo>
                  <a:cubicBezTo>
                    <a:pt x="79" y="40"/>
                    <a:pt x="79" y="40"/>
                    <a:pt x="79" y="40"/>
                  </a:cubicBezTo>
                  <a:cubicBezTo>
                    <a:pt x="78" y="39"/>
                    <a:pt x="78" y="38"/>
                    <a:pt x="77" y="36"/>
                  </a:cubicBezTo>
                  <a:cubicBezTo>
                    <a:pt x="77" y="36"/>
                    <a:pt x="77" y="36"/>
                    <a:pt x="77" y="36"/>
                  </a:cubicBezTo>
                  <a:cubicBezTo>
                    <a:pt x="77" y="34"/>
                    <a:pt x="77" y="33"/>
                    <a:pt x="79" y="31"/>
                  </a:cubicBezTo>
                  <a:cubicBezTo>
                    <a:pt x="85" y="25"/>
                    <a:pt x="85" y="25"/>
                    <a:pt x="85" y="25"/>
                  </a:cubicBezTo>
                  <a:cubicBezTo>
                    <a:pt x="86" y="24"/>
                    <a:pt x="86" y="22"/>
                    <a:pt x="85" y="21"/>
                  </a:cubicBezTo>
                  <a:cubicBezTo>
                    <a:pt x="81" y="16"/>
                    <a:pt x="81" y="16"/>
                    <a:pt x="81" y="16"/>
                  </a:cubicBezTo>
                  <a:cubicBezTo>
                    <a:pt x="81" y="15"/>
                    <a:pt x="79" y="14"/>
                    <a:pt x="77" y="15"/>
                  </a:cubicBezTo>
                  <a:cubicBezTo>
                    <a:pt x="71" y="20"/>
                    <a:pt x="71" y="20"/>
                    <a:pt x="71" y="20"/>
                  </a:cubicBezTo>
                  <a:cubicBezTo>
                    <a:pt x="68" y="21"/>
                    <a:pt x="66" y="21"/>
                    <a:pt x="65" y="20"/>
                  </a:cubicBezTo>
                  <a:cubicBezTo>
                    <a:pt x="65" y="20"/>
                    <a:pt x="65" y="20"/>
                    <a:pt x="65" y="20"/>
                  </a:cubicBezTo>
                  <a:cubicBezTo>
                    <a:pt x="63" y="19"/>
                    <a:pt x="62" y="18"/>
                    <a:pt x="61" y="18"/>
                  </a:cubicBezTo>
                  <a:cubicBezTo>
                    <a:pt x="61" y="17"/>
                    <a:pt x="61" y="17"/>
                    <a:pt x="61" y="17"/>
                  </a:cubicBezTo>
                  <a:cubicBezTo>
                    <a:pt x="59" y="17"/>
                    <a:pt x="58" y="16"/>
                    <a:pt x="58" y="13"/>
                  </a:cubicBezTo>
                  <a:cubicBezTo>
                    <a:pt x="58" y="4"/>
                    <a:pt x="58" y="4"/>
                    <a:pt x="58" y="4"/>
                  </a:cubicBezTo>
                  <a:cubicBezTo>
                    <a:pt x="59" y="3"/>
                    <a:pt x="57" y="1"/>
                    <a:pt x="56" y="1"/>
                  </a:cubicBezTo>
                  <a:cubicBezTo>
                    <a:pt x="49" y="0"/>
                    <a:pt x="49" y="0"/>
                    <a:pt x="49" y="0"/>
                  </a:cubicBezTo>
                  <a:cubicBezTo>
                    <a:pt x="48" y="0"/>
                    <a:pt x="47" y="1"/>
                    <a:pt x="46" y="3"/>
                  </a:cubicBezTo>
                  <a:cubicBezTo>
                    <a:pt x="44" y="11"/>
                    <a:pt x="44" y="11"/>
                    <a:pt x="44" y="11"/>
                  </a:cubicBezTo>
                  <a:cubicBezTo>
                    <a:pt x="44" y="14"/>
                    <a:pt x="42" y="15"/>
                    <a:pt x="40" y="15"/>
                  </a:cubicBezTo>
                  <a:cubicBezTo>
                    <a:pt x="40" y="15"/>
                    <a:pt x="40" y="15"/>
                    <a:pt x="40" y="15"/>
                  </a:cubicBezTo>
                  <a:cubicBezTo>
                    <a:pt x="39" y="15"/>
                    <a:pt x="38" y="15"/>
                    <a:pt x="36" y="16"/>
                  </a:cubicBezTo>
                  <a:cubicBezTo>
                    <a:pt x="36" y="16"/>
                    <a:pt x="36" y="16"/>
                    <a:pt x="36" y="16"/>
                  </a:cubicBezTo>
                  <a:cubicBezTo>
                    <a:pt x="35" y="17"/>
                    <a:pt x="33" y="17"/>
                    <a:pt x="31" y="14"/>
                  </a:cubicBezTo>
                  <a:cubicBezTo>
                    <a:pt x="25" y="8"/>
                    <a:pt x="25" y="8"/>
                    <a:pt x="25" y="8"/>
                  </a:cubicBezTo>
                  <a:cubicBezTo>
                    <a:pt x="24" y="7"/>
                    <a:pt x="22" y="7"/>
                    <a:pt x="21" y="8"/>
                  </a:cubicBezTo>
                  <a:cubicBezTo>
                    <a:pt x="16" y="12"/>
                    <a:pt x="16" y="12"/>
                    <a:pt x="16" y="12"/>
                  </a:cubicBezTo>
                  <a:cubicBezTo>
                    <a:pt x="15" y="13"/>
                    <a:pt x="15" y="15"/>
                    <a:pt x="15" y="16"/>
                  </a:cubicBezTo>
                  <a:close/>
                  <a:moveTo>
                    <a:pt x="60" y="36"/>
                  </a:moveTo>
                  <a:cubicBezTo>
                    <a:pt x="66" y="44"/>
                    <a:pt x="65" y="54"/>
                    <a:pt x="57" y="60"/>
                  </a:cubicBezTo>
                  <a:cubicBezTo>
                    <a:pt x="50" y="66"/>
                    <a:pt x="39" y="64"/>
                    <a:pt x="33" y="57"/>
                  </a:cubicBezTo>
                  <a:cubicBezTo>
                    <a:pt x="28" y="50"/>
                    <a:pt x="29" y="39"/>
                    <a:pt x="36" y="33"/>
                  </a:cubicBezTo>
                  <a:cubicBezTo>
                    <a:pt x="44" y="27"/>
                    <a:pt x="54" y="29"/>
                    <a:pt x="60" y="36"/>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156"/>
            </a:p>
          </p:txBody>
        </p:sp>
        <p:sp>
          <p:nvSpPr>
            <p:cNvPr id="275" name="Freeform 346"/>
            <p:cNvSpPr>
              <a:spLocks noEditPoints="1"/>
            </p:cNvSpPr>
            <p:nvPr/>
          </p:nvSpPr>
          <p:spPr bwMode="gray">
            <a:xfrm>
              <a:off x="6218237" y="5525273"/>
              <a:ext cx="845702" cy="841656"/>
            </a:xfrm>
            <a:custGeom>
              <a:avLst/>
              <a:gdLst>
                <a:gd name="T0" fmla="*/ 95 w 97"/>
                <a:gd name="T1" fmla="*/ 58 h 97"/>
                <a:gd name="T2" fmla="*/ 89 w 97"/>
                <a:gd name="T3" fmla="*/ 50 h 97"/>
                <a:gd name="T4" fmla="*/ 96 w 97"/>
                <a:gd name="T5" fmla="*/ 42 h 97"/>
                <a:gd name="T6" fmla="*/ 89 w 97"/>
                <a:gd name="T7" fmla="*/ 37 h 97"/>
                <a:gd name="T8" fmla="*/ 87 w 97"/>
                <a:gd name="T9" fmla="*/ 30 h 97"/>
                <a:gd name="T10" fmla="*/ 88 w 97"/>
                <a:gd name="T11" fmla="*/ 22 h 97"/>
                <a:gd name="T12" fmla="*/ 78 w 97"/>
                <a:gd name="T13" fmla="*/ 21 h 97"/>
                <a:gd name="T14" fmla="*/ 78 w 97"/>
                <a:gd name="T15" fmla="*/ 11 h 97"/>
                <a:gd name="T16" fmla="*/ 69 w 97"/>
                <a:gd name="T17" fmla="*/ 11 h 97"/>
                <a:gd name="T18" fmla="*/ 63 w 97"/>
                <a:gd name="T19" fmla="*/ 8 h 97"/>
                <a:gd name="T20" fmla="*/ 58 w 97"/>
                <a:gd name="T21" fmla="*/ 1 h 97"/>
                <a:gd name="T22" fmla="*/ 50 w 97"/>
                <a:gd name="T23" fmla="*/ 8 h 97"/>
                <a:gd name="T24" fmla="*/ 43 w 97"/>
                <a:gd name="T25" fmla="*/ 1 h 97"/>
                <a:gd name="T26" fmla="*/ 37 w 97"/>
                <a:gd name="T27" fmla="*/ 7 h 97"/>
                <a:gd name="T28" fmla="*/ 31 w 97"/>
                <a:gd name="T29" fmla="*/ 10 h 97"/>
                <a:gd name="T30" fmla="*/ 22 w 97"/>
                <a:gd name="T31" fmla="*/ 9 h 97"/>
                <a:gd name="T32" fmla="*/ 22 w 97"/>
                <a:gd name="T33" fmla="*/ 19 h 97"/>
                <a:gd name="T34" fmla="*/ 11 w 97"/>
                <a:gd name="T35" fmla="*/ 19 h 97"/>
                <a:gd name="T36" fmla="*/ 11 w 97"/>
                <a:gd name="T37" fmla="*/ 28 h 97"/>
                <a:gd name="T38" fmla="*/ 9 w 97"/>
                <a:gd name="T39" fmla="*/ 34 h 97"/>
                <a:gd name="T40" fmla="*/ 2 w 97"/>
                <a:gd name="T41" fmla="*/ 39 h 97"/>
                <a:gd name="T42" fmla="*/ 9 w 97"/>
                <a:gd name="T43" fmla="*/ 46 h 97"/>
                <a:gd name="T44" fmla="*/ 1 w 97"/>
                <a:gd name="T45" fmla="*/ 54 h 97"/>
                <a:gd name="T46" fmla="*/ 8 w 97"/>
                <a:gd name="T47" fmla="*/ 60 h 97"/>
                <a:gd name="T48" fmla="*/ 10 w 97"/>
                <a:gd name="T49" fmla="*/ 66 h 97"/>
                <a:gd name="T50" fmla="*/ 9 w 97"/>
                <a:gd name="T51" fmla="*/ 75 h 97"/>
                <a:gd name="T52" fmla="*/ 19 w 97"/>
                <a:gd name="T53" fmla="*/ 75 h 97"/>
                <a:gd name="T54" fmla="*/ 19 w 97"/>
                <a:gd name="T55" fmla="*/ 86 h 97"/>
                <a:gd name="T56" fmla="*/ 28 w 97"/>
                <a:gd name="T57" fmla="*/ 86 h 97"/>
                <a:gd name="T58" fmla="*/ 34 w 97"/>
                <a:gd name="T59" fmla="*/ 88 h 97"/>
                <a:gd name="T60" fmla="*/ 39 w 97"/>
                <a:gd name="T61" fmla="*/ 95 h 97"/>
                <a:gd name="T62" fmla="*/ 47 w 97"/>
                <a:gd name="T63" fmla="*/ 88 h 97"/>
                <a:gd name="T64" fmla="*/ 55 w 97"/>
                <a:gd name="T65" fmla="*/ 96 h 97"/>
                <a:gd name="T66" fmla="*/ 60 w 97"/>
                <a:gd name="T67" fmla="*/ 89 h 97"/>
                <a:gd name="T68" fmla="*/ 66 w 97"/>
                <a:gd name="T69" fmla="*/ 87 h 97"/>
                <a:gd name="T70" fmla="*/ 75 w 97"/>
                <a:gd name="T71" fmla="*/ 88 h 97"/>
                <a:gd name="T72" fmla="*/ 76 w 97"/>
                <a:gd name="T73" fmla="*/ 78 h 97"/>
                <a:gd name="T74" fmla="*/ 86 w 97"/>
                <a:gd name="T75" fmla="*/ 78 h 97"/>
                <a:gd name="T76" fmla="*/ 86 w 97"/>
                <a:gd name="T77" fmla="*/ 69 h 97"/>
                <a:gd name="T78" fmla="*/ 89 w 97"/>
                <a:gd name="T79" fmla="*/ 63 h 97"/>
                <a:gd name="T80" fmla="*/ 57 w 97"/>
                <a:gd name="T81" fmla="*/ 47 h 97"/>
                <a:gd name="T82" fmla="*/ 40 w 97"/>
                <a:gd name="T83" fmla="*/ 50 h 97"/>
                <a:gd name="T84" fmla="*/ 57 w 97"/>
                <a:gd name="T85" fmla="*/ 4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7" h="97">
                  <a:moveTo>
                    <a:pt x="95" y="61"/>
                  </a:moveTo>
                  <a:cubicBezTo>
                    <a:pt x="96" y="60"/>
                    <a:pt x="97" y="59"/>
                    <a:pt x="95" y="58"/>
                  </a:cubicBezTo>
                  <a:cubicBezTo>
                    <a:pt x="91" y="53"/>
                    <a:pt x="91" y="53"/>
                    <a:pt x="91" y="53"/>
                  </a:cubicBezTo>
                  <a:cubicBezTo>
                    <a:pt x="90" y="52"/>
                    <a:pt x="89" y="51"/>
                    <a:pt x="89" y="50"/>
                  </a:cubicBezTo>
                  <a:cubicBezTo>
                    <a:pt x="89" y="50"/>
                    <a:pt x="90" y="48"/>
                    <a:pt x="91" y="47"/>
                  </a:cubicBezTo>
                  <a:cubicBezTo>
                    <a:pt x="96" y="42"/>
                    <a:pt x="96" y="42"/>
                    <a:pt x="96" y="42"/>
                  </a:cubicBezTo>
                  <a:cubicBezTo>
                    <a:pt x="97" y="41"/>
                    <a:pt x="97" y="40"/>
                    <a:pt x="95" y="39"/>
                  </a:cubicBezTo>
                  <a:cubicBezTo>
                    <a:pt x="89" y="37"/>
                    <a:pt x="89" y="37"/>
                    <a:pt x="89" y="37"/>
                  </a:cubicBezTo>
                  <a:cubicBezTo>
                    <a:pt x="88" y="36"/>
                    <a:pt x="86" y="35"/>
                    <a:pt x="86" y="35"/>
                  </a:cubicBezTo>
                  <a:cubicBezTo>
                    <a:pt x="86" y="34"/>
                    <a:pt x="86" y="32"/>
                    <a:pt x="87" y="30"/>
                  </a:cubicBezTo>
                  <a:cubicBezTo>
                    <a:pt x="90" y="25"/>
                    <a:pt x="90" y="25"/>
                    <a:pt x="90" y="25"/>
                  </a:cubicBezTo>
                  <a:cubicBezTo>
                    <a:pt x="91" y="23"/>
                    <a:pt x="90" y="22"/>
                    <a:pt x="88" y="22"/>
                  </a:cubicBezTo>
                  <a:cubicBezTo>
                    <a:pt x="82" y="22"/>
                    <a:pt x="82" y="22"/>
                    <a:pt x="82" y="22"/>
                  </a:cubicBezTo>
                  <a:cubicBezTo>
                    <a:pt x="80" y="22"/>
                    <a:pt x="78" y="22"/>
                    <a:pt x="78" y="21"/>
                  </a:cubicBezTo>
                  <a:cubicBezTo>
                    <a:pt x="78" y="21"/>
                    <a:pt x="77" y="19"/>
                    <a:pt x="77" y="17"/>
                  </a:cubicBezTo>
                  <a:cubicBezTo>
                    <a:pt x="78" y="11"/>
                    <a:pt x="78" y="11"/>
                    <a:pt x="78" y="11"/>
                  </a:cubicBezTo>
                  <a:cubicBezTo>
                    <a:pt x="78" y="9"/>
                    <a:pt x="77" y="8"/>
                    <a:pt x="75" y="9"/>
                  </a:cubicBezTo>
                  <a:cubicBezTo>
                    <a:pt x="69" y="11"/>
                    <a:pt x="69" y="11"/>
                    <a:pt x="69" y="11"/>
                  </a:cubicBezTo>
                  <a:cubicBezTo>
                    <a:pt x="68" y="12"/>
                    <a:pt x="66" y="12"/>
                    <a:pt x="66" y="12"/>
                  </a:cubicBezTo>
                  <a:cubicBezTo>
                    <a:pt x="65" y="12"/>
                    <a:pt x="64" y="10"/>
                    <a:pt x="63" y="8"/>
                  </a:cubicBezTo>
                  <a:cubicBezTo>
                    <a:pt x="61" y="2"/>
                    <a:pt x="61" y="2"/>
                    <a:pt x="61" y="2"/>
                  </a:cubicBezTo>
                  <a:cubicBezTo>
                    <a:pt x="61" y="1"/>
                    <a:pt x="59" y="0"/>
                    <a:pt x="58" y="1"/>
                  </a:cubicBezTo>
                  <a:cubicBezTo>
                    <a:pt x="53" y="6"/>
                    <a:pt x="53" y="6"/>
                    <a:pt x="53" y="6"/>
                  </a:cubicBezTo>
                  <a:cubicBezTo>
                    <a:pt x="52" y="7"/>
                    <a:pt x="51" y="8"/>
                    <a:pt x="50" y="8"/>
                  </a:cubicBezTo>
                  <a:cubicBezTo>
                    <a:pt x="50" y="8"/>
                    <a:pt x="48" y="7"/>
                    <a:pt x="47" y="6"/>
                  </a:cubicBezTo>
                  <a:cubicBezTo>
                    <a:pt x="43" y="1"/>
                    <a:pt x="43" y="1"/>
                    <a:pt x="43" y="1"/>
                  </a:cubicBezTo>
                  <a:cubicBezTo>
                    <a:pt x="41" y="0"/>
                    <a:pt x="40" y="0"/>
                    <a:pt x="39" y="1"/>
                  </a:cubicBezTo>
                  <a:cubicBezTo>
                    <a:pt x="37" y="7"/>
                    <a:pt x="37" y="7"/>
                    <a:pt x="37" y="7"/>
                  </a:cubicBezTo>
                  <a:cubicBezTo>
                    <a:pt x="36" y="9"/>
                    <a:pt x="35" y="11"/>
                    <a:pt x="35" y="11"/>
                  </a:cubicBezTo>
                  <a:cubicBezTo>
                    <a:pt x="35" y="11"/>
                    <a:pt x="32" y="10"/>
                    <a:pt x="31" y="10"/>
                  </a:cubicBezTo>
                  <a:cubicBezTo>
                    <a:pt x="25" y="7"/>
                    <a:pt x="25" y="7"/>
                    <a:pt x="25" y="7"/>
                  </a:cubicBezTo>
                  <a:cubicBezTo>
                    <a:pt x="23" y="6"/>
                    <a:pt x="22" y="7"/>
                    <a:pt x="22" y="9"/>
                  </a:cubicBezTo>
                  <a:cubicBezTo>
                    <a:pt x="22" y="15"/>
                    <a:pt x="22" y="15"/>
                    <a:pt x="22" y="15"/>
                  </a:cubicBezTo>
                  <a:cubicBezTo>
                    <a:pt x="22" y="17"/>
                    <a:pt x="22" y="18"/>
                    <a:pt x="22" y="19"/>
                  </a:cubicBezTo>
                  <a:cubicBezTo>
                    <a:pt x="21" y="19"/>
                    <a:pt x="19" y="20"/>
                    <a:pt x="17" y="19"/>
                  </a:cubicBezTo>
                  <a:cubicBezTo>
                    <a:pt x="11" y="19"/>
                    <a:pt x="11" y="19"/>
                    <a:pt x="11" y="19"/>
                  </a:cubicBezTo>
                  <a:cubicBezTo>
                    <a:pt x="9" y="19"/>
                    <a:pt x="8" y="20"/>
                    <a:pt x="9" y="22"/>
                  </a:cubicBezTo>
                  <a:cubicBezTo>
                    <a:pt x="11" y="28"/>
                    <a:pt x="11" y="28"/>
                    <a:pt x="11" y="28"/>
                  </a:cubicBezTo>
                  <a:cubicBezTo>
                    <a:pt x="12" y="29"/>
                    <a:pt x="12" y="31"/>
                    <a:pt x="12" y="31"/>
                  </a:cubicBezTo>
                  <a:cubicBezTo>
                    <a:pt x="12" y="32"/>
                    <a:pt x="10" y="33"/>
                    <a:pt x="9" y="34"/>
                  </a:cubicBezTo>
                  <a:cubicBezTo>
                    <a:pt x="3" y="36"/>
                    <a:pt x="3" y="36"/>
                    <a:pt x="3" y="36"/>
                  </a:cubicBezTo>
                  <a:cubicBezTo>
                    <a:pt x="1" y="36"/>
                    <a:pt x="0" y="38"/>
                    <a:pt x="2" y="39"/>
                  </a:cubicBezTo>
                  <a:cubicBezTo>
                    <a:pt x="6" y="43"/>
                    <a:pt x="6" y="43"/>
                    <a:pt x="6" y="43"/>
                  </a:cubicBezTo>
                  <a:cubicBezTo>
                    <a:pt x="8" y="45"/>
                    <a:pt x="9" y="46"/>
                    <a:pt x="9" y="46"/>
                  </a:cubicBezTo>
                  <a:cubicBezTo>
                    <a:pt x="9" y="47"/>
                    <a:pt x="7" y="49"/>
                    <a:pt x="6" y="50"/>
                  </a:cubicBezTo>
                  <a:cubicBezTo>
                    <a:pt x="1" y="54"/>
                    <a:pt x="1" y="54"/>
                    <a:pt x="1" y="54"/>
                  </a:cubicBezTo>
                  <a:cubicBezTo>
                    <a:pt x="0" y="55"/>
                    <a:pt x="0" y="57"/>
                    <a:pt x="2" y="58"/>
                  </a:cubicBezTo>
                  <a:cubicBezTo>
                    <a:pt x="8" y="60"/>
                    <a:pt x="8" y="60"/>
                    <a:pt x="8" y="60"/>
                  </a:cubicBezTo>
                  <a:cubicBezTo>
                    <a:pt x="9" y="61"/>
                    <a:pt x="11" y="62"/>
                    <a:pt x="11" y="62"/>
                  </a:cubicBezTo>
                  <a:cubicBezTo>
                    <a:pt x="11" y="62"/>
                    <a:pt x="11" y="65"/>
                    <a:pt x="10" y="66"/>
                  </a:cubicBezTo>
                  <a:cubicBezTo>
                    <a:pt x="7" y="72"/>
                    <a:pt x="7" y="72"/>
                    <a:pt x="7" y="72"/>
                  </a:cubicBezTo>
                  <a:cubicBezTo>
                    <a:pt x="6" y="73"/>
                    <a:pt x="7" y="75"/>
                    <a:pt x="9" y="75"/>
                  </a:cubicBezTo>
                  <a:cubicBezTo>
                    <a:pt x="15" y="75"/>
                    <a:pt x="15" y="75"/>
                    <a:pt x="15" y="75"/>
                  </a:cubicBezTo>
                  <a:cubicBezTo>
                    <a:pt x="17" y="75"/>
                    <a:pt x="19" y="75"/>
                    <a:pt x="19" y="75"/>
                  </a:cubicBezTo>
                  <a:cubicBezTo>
                    <a:pt x="19" y="76"/>
                    <a:pt x="20" y="78"/>
                    <a:pt x="20" y="80"/>
                  </a:cubicBezTo>
                  <a:cubicBezTo>
                    <a:pt x="19" y="86"/>
                    <a:pt x="19" y="86"/>
                    <a:pt x="19" y="86"/>
                  </a:cubicBezTo>
                  <a:cubicBezTo>
                    <a:pt x="19" y="88"/>
                    <a:pt x="20" y="89"/>
                    <a:pt x="22" y="88"/>
                  </a:cubicBezTo>
                  <a:cubicBezTo>
                    <a:pt x="28" y="86"/>
                    <a:pt x="28" y="86"/>
                    <a:pt x="28" y="86"/>
                  </a:cubicBezTo>
                  <a:cubicBezTo>
                    <a:pt x="30" y="85"/>
                    <a:pt x="31" y="84"/>
                    <a:pt x="32" y="85"/>
                  </a:cubicBezTo>
                  <a:cubicBezTo>
                    <a:pt x="32" y="85"/>
                    <a:pt x="33" y="87"/>
                    <a:pt x="34" y="88"/>
                  </a:cubicBezTo>
                  <a:cubicBezTo>
                    <a:pt x="36" y="94"/>
                    <a:pt x="36" y="94"/>
                    <a:pt x="36" y="94"/>
                  </a:cubicBezTo>
                  <a:cubicBezTo>
                    <a:pt x="36" y="96"/>
                    <a:pt x="38" y="96"/>
                    <a:pt x="39" y="95"/>
                  </a:cubicBezTo>
                  <a:cubicBezTo>
                    <a:pt x="44" y="91"/>
                    <a:pt x="44" y="91"/>
                    <a:pt x="44" y="91"/>
                  </a:cubicBezTo>
                  <a:cubicBezTo>
                    <a:pt x="45" y="89"/>
                    <a:pt x="46" y="88"/>
                    <a:pt x="47" y="88"/>
                  </a:cubicBezTo>
                  <a:cubicBezTo>
                    <a:pt x="47" y="88"/>
                    <a:pt x="49" y="89"/>
                    <a:pt x="50" y="91"/>
                  </a:cubicBezTo>
                  <a:cubicBezTo>
                    <a:pt x="55" y="96"/>
                    <a:pt x="55" y="96"/>
                    <a:pt x="55" y="96"/>
                  </a:cubicBezTo>
                  <a:cubicBezTo>
                    <a:pt x="56" y="97"/>
                    <a:pt x="57" y="97"/>
                    <a:pt x="58" y="95"/>
                  </a:cubicBezTo>
                  <a:cubicBezTo>
                    <a:pt x="60" y="89"/>
                    <a:pt x="60" y="89"/>
                    <a:pt x="60" y="89"/>
                  </a:cubicBezTo>
                  <a:cubicBezTo>
                    <a:pt x="61" y="88"/>
                    <a:pt x="62" y="86"/>
                    <a:pt x="62" y="86"/>
                  </a:cubicBezTo>
                  <a:cubicBezTo>
                    <a:pt x="63" y="86"/>
                    <a:pt x="65" y="86"/>
                    <a:pt x="66" y="87"/>
                  </a:cubicBezTo>
                  <a:cubicBezTo>
                    <a:pt x="72" y="90"/>
                    <a:pt x="72" y="90"/>
                    <a:pt x="72" y="90"/>
                  </a:cubicBezTo>
                  <a:cubicBezTo>
                    <a:pt x="74" y="91"/>
                    <a:pt x="75" y="90"/>
                    <a:pt x="75" y="88"/>
                  </a:cubicBezTo>
                  <a:cubicBezTo>
                    <a:pt x="75" y="82"/>
                    <a:pt x="75" y="82"/>
                    <a:pt x="75" y="82"/>
                  </a:cubicBezTo>
                  <a:cubicBezTo>
                    <a:pt x="75" y="80"/>
                    <a:pt x="75" y="78"/>
                    <a:pt x="76" y="78"/>
                  </a:cubicBezTo>
                  <a:cubicBezTo>
                    <a:pt x="76" y="78"/>
                    <a:pt x="78" y="77"/>
                    <a:pt x="80" y="77"/>
                  </a:cubicBezTo>
                  <a:cubicBezTo>
                    <a:pt x="86" y="78"/>
                    <a:pt x="86" y="78"/>
                    <a:pt x="86" y="78"/>
                  </a:cubicBezTo>
                  <a:cubicBezTo>
                    <a:pt x="88" y="78"/>
                    <a:pt x="89" y="77"/>
                    <a:pt x="88" y="75"/>
                  </a:cubicBezTo>
                  <a:cubicBezTo>
                    <a:pt x="86" y="69"/>
                    <a:pt x="86" y="69"/>
                    <a:pt x="86" y="69"/>
                  </a:cubicBezTo>
                  <a:cubicBezTo>
                    <a:pt x="85" y="67"/>
                    <a:pt x="85" y="66"/>
                    <a:pt x="85" y="65"/>
                  </a:cubicBezTo>
                  <a:cubicBezTo>
                    <a:pt x="85" y="65"/>
                    <a:pt x="87" y="64"/>
                    <a:pt x="89" y="63"/>
                  </a:cubicBezTo>
                  <a:lnTo>
                    <a:pt x="95" y="61"/>
                  </a:lnTo>
                  <a:close/>
                  <a:moveTo>
                    <a:pt x="57" y="47"/>
                  </a:moveTo>
                  <a:cubicBezTo>
                    <a:pt x="58" y="52"/>
                    <a:pt x="55" y="56"/>
                    <a:pt x="50" y="57"/>
                  </a:cubicBezTo>
                  <a:cubicBezTo>
                    <a:pt x="45" y="57"/>
                    <a:pt x="41" y="54"/>
                    <a:pt x="40" y="50"/>
                  </a:cubicBezTo>
                  <a:cubicBezTo>
                    <a:pt x="40" y="45"/>
                    <a:pt x="43" y="41"/>
                    <a:pt x="47" y="40"/>
                  </a:cubicBezTo>
                  <a:cubicBezTo>
                    <a:pt x="52" y="39"/>
                    <a:pt x="56" y="42"/>
                    <a:pt x="57" y="47"/>
                  </a:cubicBezTo>
                  <a:close/>
                </a:path>
              </a:pathLst>
            </a:custGeom>
            <a:solidFill>
              <a:srgbClr val="FFB900"/>
            </a:solidFill>
            <a:ln>
              <a:noFill/>
            </a:ln>
            <a:extLst/>
          </p:spPr>
          <p:txBody>
            <a:bodyPr vert="horz" wrap="square" lIns="91440" tIns="45720" rIns="91440" bIns="45720" numCol="1" anchor="t" anchorCtr="0" compatLnSpc="1">
              <a:prstTxWarp prst="textNoShape">
                <a:avLst/>
              </a:prstTxWarp>
            </a:bodyPr>
            <a:lstStyle/>
            <a:p>
              <a:endParaRPr lang="en-US" sz="2156"/>
            </a:p>
          </p:txBody>
        </p:sp>
        <p:sp>
          <p:nvSpPr>
            <p:cNvPr id="276" name="Freeform 347"/>
            <p:cNvSpPr>
              <a:spLocks noEditPoints="1"/>
            </p:cNvSpPr>
            <p:nvPr/>
          </p:nvSpPr>
          <p:spPr bwMode="gray">
            <a:xfrm>
              <a:off x="7598066" y="4533901"/>
              <a:ext cx="1622613" cy="1614520"/>
            </a:xfrm>
            <a:custGeom>
              <a:avLst/>
              <a:gdLst>
                <a:gd name="T0" fmla="*/ 167 w 186"/>
                <a:gd name="T1" fmla="*/ 74 h 186"/>
                <a:gd name="T2" fmla="*/ 177 w 186"/>
                <a:gd name="T3" fmla="*/ 54 h 186"/>
                <a:gd name="T4" fmla="*/ 154 w 186"/>
                <a:gd name="T5" fmla="*/ 47 h 186"/>
                <a:gd name="T6" fmla="*/ 155 w 186"/>
                <a:gd name="T7" fmla="*/ 24 h 186"/>
                <a:gd name="T8" fmla="*/ 132 w 186"/>
                <a:gd name="T9" fmla="*/ 27 h 186"/>
                <a:gd name="T10" fmla="*/ 125 w 186"/>
                <a:gd name="T11" fmla="*/ 6 h 186"/>
                <a:gd name="T12" fmla="*/ 103 w 186"/>
                <a:gd name="T13" fmla="*/ 17 h 186"/>
                <a:gd name="T14" fmla="*/ 88 w 186"/>
                <a:gd name="T15" fmla="*/ 0 h 186"/>
                <a:gd name="T16" fmla="*/ 74 w 186"/>
                <a:gd name="T17" fmla="*/ 19 h 186"/>
                <a:gd name="T18" fmla="*/ 53 w 186"/>
                <a:gd name="T19" fmla="*/ 9 h 186"/>
                <a:gd name="T20" fmla="*/ 47 w 186"/>
                <a:gd name="T21" fmla="*/ 32 h 186"/>
                <a:gd name="T22" fmla="*/ 24 w 186"/>
                <a:gd name="T23" fmla="*/ 31 h 186"/>
                <a:gd name="T24" fmla="*/ 27 w 186"/>
                <a:gd name="T25" fmla="*/ 54 h 186"/>
                <a:gd name="T26" fmla="*/ 5 w 186"/>
                <a:gd name="T27" fmla="*/ 61 h 186"/>
                <a:gd name="T28" fmla="*/ 17 w 186"/>
                <a:gd name="T29" fmla="*/ 83 h 186"/>
                <a:gd name="T30" fmla="*/ 0 w 186"/>
                <a:gd name="T31" fmla="*/ 98 h 186"/>
                <a:gd name="T32" fmla="*/ 19 w 186"/>
                <a:gd name="T33" fmla="*/ 112 h 186"/>
                <a:gd name="T34" fmla="*/ 9 w 186"/>
                <a:gd name="T35" fmla="*/ 133 h 186"/>
                <a:gd name="T36" fmla="*/ 32 w 186"/>
                <a:gd name="T37" fmla="*/ 139 h 186"/>
                <a:gd name="T38" fmla="*/ 31 w 186"/>
                <a:gd name="T39" fmla="*/ 162 h 186"/>
                <a:gd name="T40" fmla="*/ 54 w 186"/>
                <a:gd name="T41" fmla="*/ 159 h 186"/>
                <a:gd name="T42" fmla="*/ 61 w 186"/>
                <a:gd name="T43" fmla="*/ 181 h 186"/>
                <a:gd name="T44" fmla="*/ 83 w 186"/>
                <a:gd name="T45" fmla="*/ 169 h 186"/>
                <a:gd name="T46" fmla="*/ 98 w 186"/>
                <a:gd name="T47" fmla="*/ 186 h 186"/>
                <a:gd name="T48" fmla="*/ 112 w 186"/>
                <a:gd name="T49" fmla="*/ 167 h 186"/>
                <a:gd name="T50" fmla="*/ 133 w 186"/>
                <a:gd name="T51" fmla="*/ 177 h 186"/>
                <a:gd name="T52" fmla="*/ 139 w 186"/>
                <a:gd name="T53" fmla="*/ 154 h 186"/>
                <a:gd name="T54" fmla="*/ 162 w 186"/>
                <a:gd name="T55" fmla="*/ 156 h 186"/>
                <a:gd name="T56" fmla="*/ 159 w 186"/>
                <a:gd name="T57" fmla="*/ 132 h 186"/>
                <a:gd name="T58" fmla="*/ 181 w 186"/>
                <a:gd name="T59" fmla="*/ 125 h 186"/>
                <a:gd name="T60" fmla="*/ 169 w 186"/>
                <a:gd name="T61" fmla="*/ 103 h 186"/>
                <a:gd name="T62" fmla="*/ 186 w 186"/>
                <a:gd name="T63" fmla="*/ 88 h 186"/>
                <a:gd name="T64" fmla="*/ 143 w 186"/>
                <a:gd name="T65" fmla="*/ 111 h 186"/>
                <a:gd name="T66" fmla="*/ 143 w 186"/>
                <a:gd name="T67" fmla="*/ 75 h 186"/>
                <a:gd name="T68" fmla="*/ 150 w 186"/>
                <a:gd name="T69" fmla="*/ 108 h 186"/>
                <a:gd name="T70" fmla="*/ 114 w 186"/>
                <a:gd name="T71" fmla="*/ 76 h 186"/>
                <a:gd name="T72" fmla="*/ 123 w 186"/>
                <a:gd name="T73" fmla="*/ 42 h 186"/>
                <a:gd name="T74" fmla="*/ 78 w 186"/>
                <a:gd name="T75" fmla="*/ 35 h 186"/>
                <a:gd name="T76" fmla="*/ 111 w 186"/>
                <a:gd name="T77" fmla="*/ 42 h 186"/>
                <a:gd name="T78" fmla="*/ 75 w 186"/>
                <a:gd name="T79" fmla="*/ 42 h 186"/>
                <a:gd name="T80" fmla="*/ 93 w 186"/>
                <a:gd name="T81" fmla="*/ 108 h 186"/>
                <a:gd name="T82" fmla="*/ 108 w 186"/>
                <a:gd name="T83" fmla="*/ 93 h 186"/>
                <a:gd name="T84" fmla="*/ 76 w 186"/>
                <a:gd name="T85" fmla="*/ 71 h 186"/>
                <a:gd name="T86" fmla="*/ 42 w 186"/>
                <a:gd name="T87" fmla="*/ 62 h 186"/>
                <a:gd name="T88" fmla="*/ 35 w 186"/>
                <a:gd name="T89" fmla="*/ 107 h 186"/>
                <a:gd name="T90" fmla="*/ 42 w 186"/>
                <a:gd name="T91" fmla="*/ 75 h 186"/>
                <a:gd name="T92" fmla="*/ 42 w 186"/>
                <a:gd name="T93" fmla="*/ 110 h 186"/>
                <a:gd name="T94" fmla="*/ 44 w 186"/>
                <a:gd name="T95" fmla="*/ 116 h 186"/>
                <a:gd name="T96" fmla="*/ 69 w 186"/>
                <a:gd name="T97" fmla="*/ 141 h 186"/>
                <a:gd name="T98" fmla="*/ 41 w 186"/>
                <a:gd name="T99" fmla="*/ 123 h 186"/>
                <a:gd name="T100" fmla="*/ 77 w 186"/>
                <a:gd name="T101" fmla="*/ 150 h 186"/>
                <a:gd name="T102" fmla="*/ 95 w 186"/>
                <a:gd name="T103" fmla="*/ 120 h 186"/>
                <a:gd name="T104" fmla="*/ 122 w 186"/>
                <a:gd name="T105" fmla="*/ 144 h 186"/>
                <a:gd name="T106" fmla="*/ 114 w 186"/>
                <a:gd name="T107" fmla="*/ 110 h 186"/>
                <a:gd name="T108" fmla="*/ 135 w 186"/>
                <a:gd name="T109" fmla="*/ 135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6" h="186">
                  <a:moveTo>
                    <a:pt x="183" y="85"/>
                  </a:moveTo>
                  <a:cubicBezTo>
                    <a:pt x="169" y="83"/>
                    <a:pt x="169" y="83"/>
                    <a:pt x="169" y="83"/>
                  </a:cubicBezTo>
                  <a:cubicBezTo>
                    <a:pt x="168" y="80"/>
                    <a:pt x="168" y="77"/>
                    <a:pt x="167" y="74"/>
                  </a:cubicBezTo>
                  <a:cubicBezTo>
                    <a:pt x="179" y="67"/>
                    <a:pt x="179" y="67"/>
                    <a:pt x="179" y="67"/>
                  </a:cubicBezTo>
                  <a:cubicBezTo>
                    <a:pt x="181" y="66"/>
                    <a:pt x="182" y="64"/>
                    <a:pt x="181" y="62"/>
                  </a:cubicBezTo>
                  <a:cubicBezTo>
                    <a:pt x="177" y="54"/>
                    <a:pt x="177" y="54"/>
                    <a:pt x="177" y="54"/>
                  </a:cubicBezTo>
                  <a:cubicBezTo>
                    <a:pt x="177" y="52"/>
                    <a:pt x="175" y="51"/>
                    <a:pt x="173" y="51"/>
                  </a:cubicBezTo>
                  <a:cubicBezTo>
                    <a:pt x="159" y="55"/>
                    <a:pt x="159" y="55"/>
                    <a:pt x="159" y="55"/>
                  </a:cubicBezTo>
                  <a:cubicBezTo>
                    <a:pt x="158" y="52"/>
                    <a:pt x="156" y="49"/>
                    <a:pt x="154" y="47"/>
                  </a:cubicBezTo>
                  <a:cubicBezTo>
                    <a:pt x="162" y="35"/>
                    <a:pt x="162" y="35"/>
                    <a:pt x="162" y="35"/>
                  </a:cubicBezTo>
                  <a:cubicBezTo>
                    <a:pt x="163" y="34"/>
                    <a:pt x="163" y="32"/>
                    <a:pt x="162" y="31"/>
                  </a:cubicBezTo>
                  <a:cubicBezTo>
                    <a:pt x="155" y="24"/>
                    <a:pt x="155" y="24"/>
                    <a:pt x="155" y="24"/>
                  </a:cubicBezTo>
                  <a:cubicBezTo>
                    <a:pt x="154" y="23"/>
                    <a:pt x="152" y="23"/>
                    <a:pt x="151" y="24"/>
                  </a:cubicBezTo>
                  <a:cubicBezTo>
                    <a:pt x="139" y="32"/>
                    <a:pt x="139" y="32"/>
                    <a:pt x="139" y="32"/>
                  </a:cubicBezTo>
                  <a:cubicBezTo>
                    <a:pt x="137" y="30"/>
                    <a:pt x="134" y="29"/>
                    <a:pt x="132" y="27"/>
                  </a:cubicBezTo>
                  <a:cubicBezTo>
                    <a:pt x="135" y="13"/>
                    <a:pt x="135" y="13"/>
                    <a:pt x="135" y="13"/>
                  </a:cubicBezTo>
                  <a:cubicBezTo>
                    <a:pt x="136" y="12"/>
                    <a:pt x="135" y="10"/>
                    <a:pt x="133" y="9"/>
                  </a:cubicBezTo>
                  <a:cubicBezTo>
                    <a:pt x="125" y="6"/>
                    <a:pt x="125" y="6"/>
                    <a:pt x="125" y="6"/>
                  </a:cubicBezTo>
                  <a:cubicBezTo>
                    <a:pt x="123" y="5"/>
                    <a:pt x="121" y="6"/>
                    <a:pt x="120" y="7"/>
                  </a:cubicBezTo>
                  <a:cubicBezTo>
                    <a:pt x="113" y="19"/>
                    <a:pt x="113" y="19"/>
                    <a:pt x="113" y="19"/>
                  </a:cubicBezTo>
                  <a:cubicBezTo>
                    <a:pt x="110" y="18"/>
                    <a:pt x="107" y="18"/>
                    <a:pt x="103" y="17"/>
                  </a:cubicBezTo>
                  <a:cubicBezTo>
                    <a:pt x="101" y="3"/>
                    <a:pt x="101" y="3"/>
                    <a:pt x="101" y="3"/>
                  </a:cubicBezTo>
                  <a:cubicBezTo>
                    <a:pt x="101" y="1"/>
                    <a:pt x="99" y="0"/>
                    <a:pt x="98" y="0"/>
                  </a:cubicBezTo>
                  <a:cubicBezTo>
                    <a:pt x="88" y="0"/>
                    <a:pt x="88" y="0"/>
                    <a:pt x="88" y="0"/>
                  </a:cubicBezTo>
                  <a:cubicBezTo>
                    <a:pt x="87" y="0"/>
                    <a:pt x="85" y="1"/>
                    <a:pt x="85" y="3"/>
                  </a:cubicBezTo>
                  <a:cubicBezTo>
                    <a:pt x="83" y="17"/>
                    <a:pt x="83" y="17"/>
                    <a:pt x="83" y="17"/>
                  </a:cubicBezTo>
                  <a:cubicBezTo>
                    <a:pt x="80" y="18"/>
                    <a:pt x="77" y="18"/>
                    <a:pt x="74" y="19"/>
                  </a:cubicBezTo>
                  <a:cubicBezTo>
                    <a:pt x="67" y="7"/>
                    <a:pt x="67" y="7"/>
                    <a:pt x="67" y="7"/>
                  </a:cubicBezTo>
                  <a:cubicBezTo>
                    <a:pt x="66" y="5"/>
                    <a:pt x="64" y="5"/>
                    <a:pt x="62" y="5"/>
                  </a:cubicBezTo>
                  <a:cubicBezTo>
                    <a:pt x="53" y="9"/>
                    <a:pt x="53" y="9"/>
                    <a:pt x="53" y="9"/>
                  </a:cubicBezTo>
                  <a:cubicBezTo>
                    <a:pt x="52" y="9"/>
                    <a:pt x="51" y="11"/>
                    <a:pt x="51" y="13"/>
                  </a:cubicBezTo>
                  <a:cubicBezTo>
                    <a:pt x="55" y="27"/>
                    <a:pt x="55" y="27"/>
                    <a:pt x="55" y="27"/>
                  </a:cubicBezTo>
                  <a:cubicBezTo>
                    <a:pt x="52" y="28"/>
                    <a:pt x="49" y="30"/>
                    <a:pt x="47" y="32"/>
                  </a:cubicBezTo>
                  <a:cubicBezTo>
                    <a:pt x="35" y="24"/>
                    <a:pt x="35" y="24"/>
                    <a:pt x="35" y="24"/>
                  </a:cubicBezTo>
                  <a:cubicBezTo>
                    <a:pt x="34" y="23"/>
                    <a:pt x="32" y="23"/>
                    <a:pt x="31" y="24"/>
                  </a:cubicBezTo>
                  <a:cubicBezTo>
                    <a:pt x="24" y="31"/>
                    <a:pt x="24" y="31"/>
                    <a:pt x="24" y="31"/>
                  </a:cubicBezTo>
                  <a:cubicBezTo>
                    <a:pt x="23" y="32"/>
                    <a:pt x="23" y="34"/>
                    <a:pt x="24" y="35"/>
                  </a:cubicBezTo>
                  <a:cubicBezTo>
                    <a:pt x="32" y="47"/>
                    <a:pt x="32" y="47"/>
                    <a:pt x="32" y="47"/>
                  </a:cubicBezTo>
                  <a:cubicBezTo>
                    <a:pt x="30" y="49"/>
                    <a:pt x="29" y="52"/>
                    <a:pt x="27" y="54"/>
                  </a:cubicBezTo>
                  <a:cubicBezTo>
                    <a:pt x="13" y="51"/>
                    <a:pt x="13" y="51"/>
                    <a:pt x="13" y="51"/>
                  </a:cubicBezTo>
                  <a:cubicBezTo>
                    <a:pt x="12" y="50"/>
                    <a:pt x="10" y="51"/>
                    <a:pt x="9" y="53"/>
                  </a:cubicBezTo>
                  <a:cubicBezTo>
                    <a:pt x="5" y="61"/>
                    <a:pt x="5" y="61"/>
                    <a:pt x="5" y="61"/>
                  </a:cubicBezTo>
                  <a:cubicBezTo>
                    <a:pt x="5" y="63"/>
                    <a:pt x="5" y="65"/>
                    <a:pt x="7" y="66"/>
                  </a:cubicBezTo>
                  <a:cubicBezTo>
                    <a:pt x="19" y="73"/>
                    <a:pt x="19" y="73"/>
                    <a:pt x="19" y="73"/>
                  </a:cubicBezTo>
                  <a:cubicBezTo>
                    <a:pt x="18" y="76"/>
                    <a:pt x="18" y="80"/>
                    <a:pt x="17" y="83"/>
                  </a:cubicBezTo>
                  <a:cubicBezTo>
                    <a:pt x="3" y="85"/>
                    <a:pt x="3" y="85"/>
                    <a:pt x="3" y="85"/>
                  </a:cubicBezTo>
                  <a:cubicBezTo>
                    <a:pt x="1" y="85"/>
                    <a:pt x="0" y="87"/>
                    <a:pt x="0" y="88"/>
                  </a:cubicBezTo>
                  <a:cubicBezTo>
                    <a:pt x="0" y="98"/>
                    <a:pt x="0" y="98"/>
                    <a:pt x="0" y="98"/>
                  </a:cubicBezTo>
                  <a:cubicBezTo>
                    <a:pt x="0" y="100"/>
                    <a:pt x="1" y="101"/>
                    <a:pt x="3" y="101"/>
                  </a:cubicBezTo>
                  <a:cubicBezTo>
                    <a:pt x="17" y="103"/>
                    <a:pt x="17" y="103"/>
                    <a:pt x="17" y="103"/>
                  </a:cubicBezTo>
                  <a:cubicBezTo>
                    <a:pt x="17" y="106"/>
                    <a:pt x="18" y="109"/>
                    <a:pt x="19" y="112"/>
                  </a:cubicBezTo>
                  <a:cubicBezTo>
                    <a:pt x="7" y="119"/>
                    <a:pt x="7" y="119"/>
                    <a:pt x="7" y="119"/>
                  </a:cubicBezTo>
                  <a:cubicBezTo>
                    <a:pt x="5" y="120"/>
                    <a:pt x="4" y="122"/>
                    <a:pt x="5" y="124"/>
                  </a:cubicBezTo>
                  <a:cubicBezTo>
                    <a:pt x="9" y="133"/>
                    <a:pt x="9" y="133"/>
                    <a:pt x="9" y="133"/>
                  </a:cubicBezTo>
                  <a:cubicBezTo>
                    <a:pt x="9" y="134"/>
                    <a:pt x="11" y="135"/>
                    <a:pt x="13" y="135"/>
                  </a:cubicBezTo>
                  <a:cubicBezTo>
                    <a:pt x="27" y="131"/>
                    <a:pt x="27" y="131"/>
                    <a:pt x="27" y="131"/>
                  </a:cubicBezTo>
                  <a:cubicBezTo>
                    <a:pt x="28" y="134"/>
                    <a:pt x="30" y="137"/>
                    <a:pt x="32" y="139"/>
                  </a:cubicBezTo>
                  <a:cubicBezTo>
                    <a:pt x="24" y="151"/>
                    <a:pt x="24" y="151"/>
                    <a:pt x="24" y="151"/>
                  </a:cubicBezTo>
                  <a:cubicBezTo>
                    <a:pt x="23" y="152"/>
                    <a:pt x="23" y="154"/>
                    <a:pt x="24" y="156"/>
                  </a:cubicBezTo>
                  <a:cubicBezTo>
                    <a:pt x="31" y="162"/>
                    <a:pt x="31" y="162"/>
                    <a:pt x="31" y="162"/>
                  </a:cubicBezTo>
                  <a:cubicBezTo>
                    <a:pt x="32" y="163"/>
                    <a:pt x="34" y="164"/>
                    <a:pt x="35" y="163"/>
                  </a:cubicBezTo>
                  <a:cubicBezTo>
                    <a:pt x="47" y="154"/>
                    <a:pt x="47" y="154"/>
                    <a:pt x="47" y="154"/>
                  </a:cubicBezTo>
                  <a:cubicBezTo>
                    <a:pt x="49" y="156"/>
                    <a:pt x="51" y="158"/>
                    <a:pt x="54" y="159"/>
                  </a:cubicBezTo>
                  <a:cubicBezTo>
                    <a:pt x="51" y="173"/>
                    <a:pt x="51" y="173"/>
                    <a:pt x="51" y="173"/>
                  </a:cubicBezTo>
                  <a:cubicBezTo>
                    <a:pt x="50" y="174"/>
                    <a:pt x="51" y="176"/>
                    <a:pt x="53" y="177"/>
                  </a:cubicBezTo>
                  <a:cubicBezTo>
                    <a:pt x="61" y="181"/>
                    <a:pt x="61" y="181"/>
                    <a:pt x="61" y="181"/>
                  </a:cubicBezTo>
                  <a:cubicBezTo>
                    <a:pt x="63" y="181"/>
                    <a:pt x="65" y="181"/>
                    <a:pt x="66" y="179"/>
                  </a:cubicBezTo>
                  <a:cubicBezTo>
                    <a:pt x="73" y="167"/>
                    <a:pt x="73" y="167"/>
                    <a:pt x="73" y="167"/>
                  </a:cubicBezTo>
                  <a:cubicBezTo>
                    <a:pt x="76" y="168"/>
                    <a:pt x="79" y="169"/>
                    <a:pt x="83" y="169"/>
                  </a:cubicBezTo>
                  <a:cubicBezTo>
                    <a:pt x="85" y="183"/>
                    <a:pt x="85" y="183"/>
                    <a:pt x="85" y="183"/>
                  </a:cubicBezTo>
                  <a:cubicBezTo>
                    <a:pt x="85" y="185"/>
                    <a:pt x="87" y="186"/>
                    <a:pt x="88" y="186"/>
                  </a:cubicBezTo>
                  <a:cubicBezTo>
                    <a:pt x="98" y="186"/>
                    <a:pt x="98" y="186"/>
                    <a:pt x="98" y="186"/>
                  </a:cubicBezTo>
                  <a:cubicBezTo>
                    <a:pt x="99" y="186"/>
                    <a:pt x="101" y="185"/>
                    <a:pt x="101" y="183"/>
                  </a:cubicBezTo>
                  <a:cubicBezTo>
                    <a:pt x="103" y="169"/>
                    <a:pt x="103" y="169"/>
                    <a:pt x="103" y="169"/>
                  </a:cubicBezTo>
                  <a:cubicBezTo>
                    <a:pt x="106" y="169"/>
                    <a:pt x="109" y="168"/>
                    <a:pt x="112" y="167"/>
                  </a:cubicBezTo>
                  <a:cubicBezTo>
                    <a:pt x="119" y="179"/>
                    <a:pt x="119" y="179"/>
                    <a:pt x="119" y="179"/>
                  </a:cubicBezTo>
                  <a:cubicBezTo>
                    <a:pt x="120" y="181"/>
                    <a:pt x="122" y="182"/>
                    <a:pt x="124" y="181"/>
                  </a:cubicBezTo>
                  <a:cubicBezTo>
                    <a:pt x="133" y="177"/>
                    <a:pt x="133" y="177"/>
                    <a:pt x="133" y="177"/>
                  </a:cubicBezTo>
                  <a:cubicBezTo>
                    <a:pt x="134" y="177"/>
                    <a:pt x="135" y="175"/>
                    <a:pt x="135" y="173"/>
                  </a:cubicBezTo>
                  <a:cubicBezTo>
                    <a:pt x="131" y="159"/>
                    <a:pt x="131" y="159"/>
                    <a:pt x="131" y="159"/>
                  </a:cubicBezTo>
                  <a:cubicBezTo>
                    <a:pt x="134" y="158"/>
                    <a:pt x="137" y="156"/>
                    <a:pt x="139" y="154"/>
                  </a:cubicBezTo>
                  <a:cubicBezTo>
                    <a:pt x="151" y="163"/>
                    <a:pt x="151" y="163"/>
                    <a:pt x="151" y="163"/>
                  </a:cubicBezTo>
                  <a:cubicBezTo>
                    <a:pt x="152" y="164"/>
                    <a:pt x="154" y="163"/>
                    <a:pt x="155" y="162"/>
                  </a:cubicBezTo>
                  <a:cubicBezTo>
                    <a:pt x="162" y="156"/>
                    <a:pt x="162" y="156"/>
                    <a:pt x="162" y="156"/>
                  </a:cubicBezTo>
                  <a:cubicBezTo>
                    <a:pt x="163" y="154"/>
                    <a:pt x="163" y="152"/>
                    <a:pt x="162" y="151"/>
                  </a:cubicBezTo>
                  <a:cubicBezTo>
                    <a:pt x="154" y="139"/>
                    <a:pt x="154" y="139"/>
                    <a:pt x="154" y="139"/>
                  </a:cubicBezTo>
                  <a:cubicBezTo>
                    <a:pt x="156" y="137"/>
                    <a:pt x="157" y="135"/>
                    <a:pt x="159" y="132"/>
                  </a:cubicBezTo>
                  <a:cubicBezTo>
                    <a:pt x="173" y="136"/>
                    <a:pt x="173" y="136"/>
                    <a:pt x="173" y="136"/>
                  </a:cubicBezTo>
                  <a:cubicBezTo>
                    <a:pt x="174" y="136"/>
                    <a:pt x="176" y="135"/>
                    <a:pt x="177" y="133"/>
                  </a:cubicBezTo>
                  <a:cubicBezTo>
                    <a:pt x="181" y="125"/>
                    <a:pt x="181" y="125"/>
                    <a:pt x="181" y="125"/>
                  </a:cubicBezTo>
                  <a:cubicBezTo>
                    <a:pt x="181" y="123"/>
                    <a:pt x="181" y="121"/>
                    <a:pt x="179" y="120"/>
                  </a:cubicBezTo>
                  <a:cubicBezTo>
                    <a:pt x="167" y="113"/>
                    <a:pt x="167" y="113"/>
                    <a:pt x="167" y="113"/>
                  </a:cubicBezTo>
                  <a:cubicBezTo>
                    <a:pt x="168" y="110"/>
                    <a:pt x="168" y="107"/>
                    <a:pt x="169" y="103"/>
                  </a:cubicBezTo>
                  <a:cubicBezTo>
                    <a:pt x="183" y="101"/>
                    <a:pt x="183" y="101"/>
                    <a:pt x="183" y="101"/>
                  </a:cubicBezTo>
                  <a:cubicBezTo>
                    <a:pt x="185" y="101"/>
                    <a:pt x="186" y="100"/>
                    <a:pt x="186" y="98"/>
                  </a:cubicBezTo>
                  <a:cubicBezTo>
                    <a:pt x="186" y="88"/>
                    <a:pt x="186" y="88"/>
                    <a:pt x="186" y="88"/>
                  </a:cubicBezTo>
                  <a:cubicBezTo>
                    <a:pt x="186" y="87"/>
                    <a:pt x="185" y="85"/>
                    <a:pt x="183" y="85"/>
                  </a:cubicBezTo>
                  <a:close/>
                  <a:moveTo>
                    <a:pt x="150" y="108"/>
                  </a:moveTo>
                  <a:cubicBezTo>
                    <a:pt x="149" y="111"/>
                    <a:pt x="146" y="113"/>
                    <a:pt x="143" y="111"/>
                  </a:cubicBezTo>
                  <a:cubicBezTo>
                    <a:pt x="120" y="96"/>
                    <a:pt x="120" y="96"/>
                    <a:pt x="120" y="96"/>
                  </a:cubicBezTo>
                  <a:cubicBezTo>
                    <a:pt x="117" y="95"/>
                    <a:pt x="117" y="92"/>
                    <a:pt x="120" y="90"/>
                  </a:cubicBezTo>
                  <a:cubicBezTo>
                    <a:pt x="143" y="75"/>
                    <a:pt x="143" y="75"/>
                    <a:pt x="143" y="75"/>
                  </a:cubicBezTo>
                  <a:cubicBezTo>
                    <a:pt x="146" y="74"/>
                    <a:pt x="149" y="75"/>
                    <a:pt x="150" y="78"/>
                  </a:cubicBezTo>
                  <a:cubicBezTo>
                    <a:pt x="150" y="78"/>
                    <a:pt x="152" y="86"/>
                    <a:pt x="152" y="93"/>
                  </a:cubicBezTo>
                  <a:cubicBezTo>
                    <a:pt x="152" y="101"/>
                    <a:pt x="150" y="108"/>
                    <a:pt x="150" y="108"/>
                  </a:cubicBezTo>
                  <a:close/>
                  <a:moveTo>
                    <a:pt x="144" y="63"/>
                  </a:moveTo>
                  <a:cubicBezTo>
                    <a:pt x="146" y="66"/>
                    <a:pt x="144" y="69"/>
                    <a:pt x="141" y="70"/>
                  </a:cubicBezTo>
                  <a:cubicBezTo>
                    <a:pt x="114" y="76"/>
                    <a:pt x="114" y="76"/>
                    <a:pt x="114" y="76"/>
                  </a:cubicBezTo>
                  <a:cubicBezTo>
                    <a:pt x="111" y="77"/>
                    <a:pt x="109" y="75"/>
                    <a:pt x="110" y="72"/>
                  </a:cubicBezTo>
                  <a:cubicBezTo>
                    <a:pt x="116" y="45"/>
                    <a:pt x="116" y="45"/>
                    <a:pt x="116" y="45"/>
                  </a:cubicBezTo>
                  <a:cubicBezTo>
                    <a:pt x="117" y="41"/>
                    <a:pt x="120" y="40"/>
                    <a:pt x="123" y="42"/>
                  </a:cubicBezTo>
                  <a:cubicBezTo>
                    <a:pt x="123" y="42"/>
                    <a:pt x="130" y="46"/>
                    <a:pt x="135" y="51"/>
                  </a:cubicBezTo>
                  <a:cubicBezTo>
                    <a:pt x="140" y="56"/>
                    <a:pt x="144" y="63"/>
                    <a:pt x="144" y="63"/>
                  </a:cubicBezTo>
                  <a:close/>
                  <a:moveTo>
                    <a:pt x="78" y="35"/>
                  </a:moveTo>
                  <a:cubicBezTo>
                    <a:pt x="78" y="35"/>
                    <a:pt x="86" y="33"/>
                    <a:pt x="93" y="33"/>
                  </a:cubicBezTo>
                  <a:cubicBezTo>
                    <a:pt x="100" y="33"/>
                    <a:pt x="108" y="35"/>
                    <a:pt x="108" y="35"/>
                  </a:cubicBezTo>
                  <a:cubicBezTo>
                    <a:pt x="111" y="36"/>
                    <a:pt x="113" y="39"/>
                    <a:pt x="111" y="42"/>
                  </a:cubicBezTo>
                  <a:cubicBezTo>
                    <a:pt x="96" y="66"/>
                    <a:pt x="96" y="66"/>
                    <a:pt x="96" y="66"/>
                  </a:cubicBezTo>
                  <a:cubicBezTo>
                    <a:pt x="94" y="69"/>
                    <a:pt x="91" y="69"/>
                    <a:pt x="90" y="66"/>
                  </a:cubicBezTo>
                  <a:cubicBezTo>
                    <a:pt x="75" y="42"/>
                    <a:pt x="75" y="42"/>
                    <a:pt x="75" y="42"/>
                  </a:cubicBezTo>
                  <a:cubicBezTo>
                    <a:pt x="73" y="39"/>
                    <a:pt x="75" y="36"/>
                    <a:pt x="78" y="35"/>
                  </a:cubicBezTo>
                  <a:close/>
                  <a:moveTo>
                    <a:pt x="108" y="93"/>
                  </a:moveTo>
                  <a:cubicBezTo>
                    <a:pt x="108" y="101"/>
                    <a:pt x="101" y="108"/>
                    <a:pt x="93" y="108"/>
                  </a:cubicBezTo>
                  <a:cubicBezTo>
                    <a:pt x="85" y="108"/>
                    <a:pt x="78" y="101"/>
                    <a:pt x="78" y="93"/>
                  </a:cubicBezTo>
                  <a:cubicBezTo>
                    <a:pt x="78" y="85"/>
                    <a:pt x="85" y="79"/>
                    <a:pt x="93" y="79"/>
                  </a:cubicBezTo>
                  <a:cubicBezTo>
                    <a:pt x="101" y="79"/>
                    <a:pt x="108" y="85"/>
                    <a:pt x="108" y="93"/>
                  </a:cubicBezTo>
                  <a:close/>
                  <a:moveTo>
                    <a:pt x="63" y="41"/>
                  </a:moveTo>
                  <a:cubicBezTo>
                    <a:pt x="66" y="39"/>
                    <a:pt x="69" y="41"/>
                    <a:pt x="70" y="44"/>
                  </a:cubicBezTo>
                  <a:cubicBezTo>
                    <a:pt x="76" y="71"/>
                    <a:pt x="76" y="71"/>
                    <a:pt x="76" y="71"/>
                  </a:cubicBezTo>
                  <a:cubicBezTo>
                    <a:pt x="77" y="74"/>
                    <a:pt x="75" y="76"/>
                    <a:pt x="71" y="76"/>
                  </a:cubicBezTo>
                  <a:cubicBezTo>
                    <a:pt x="45" y="69"/>
                    <a:pt x="45" y="69"/>
                    <a:pt x="45" y="69"/>
                  </a:cubicBezTo>
                  <a:cubicBezTo>
                    <a:pt x="41" y="68"/>
                    <a:pt x="40" y="65"/>
                    <a:pt x="42" y="62"/>
                  </a:cubicBezTo>
                  <a:cubicBezTo>
                    <a:pt x="42" y="62"/>
                    <a:pt x="45" y="55"/>
                    <a:pt x="51" y="50"/>
                  </a:cubicBezTo>
                  <a:cubicBezTo>
                    <a:pt x="56" y="45"/>
                    <a:pt x="63" y="41"/>
                    <a:pt x="63" y="41"/>
                  </a:cubicBezTo>
                  <a:close/>
                  <a:moveTo>
                    <a:pt x="35" y="107"/>
                  </a:moveTo>
                  <a:cubicBezTo>
                    <a:pt x="35" y="107"/>
                    <a:pt x="33" y="100"/>
                    <a:pt x="33" y="92"/>
                  </a:cubicBezTo>
                  <a:cubicBezTo>
                    <a:pt x="33" y="85"/>
                    <a:pt x="35" y="77"/>
                    <a:pt x="35" y="77"/>
                  </a:cubicBezTo>
                  <a:cubicBezTo>
                    <a:pt x="36" y="74"/>
                    <a:pt x="39" y="73"/>
                    <a:pt x="42" y="75"/>
                  </a:cubicBezTo>
                  <a:cubicBezTo>
                    <a:pt x="66" y="89"/>
                    <a:pt x="66" y="89"/>
                    <a:pt x="66" y="89"/>
                  </a:cubicBezTo>
                  <a:cubicBezTo>
                    <a:pt x="69" y="91"/>
                    <a:pt x="69" y="94"/>
                    <a:pt x="66" y="96"/>
                  </a:cubicBezTo>
                  <a:cubicBezTo>
                    <a:pt x="42" y="110"/>
                    <a:pt x="42" y="110"/>
                    <a:pt x="42" y="110"/>
                  </a:cubicBezTo>
                  <a:cubicBezTo>
                    <a:pt x="39" y="112"/>
                    <a:pt x="36" y="111"/>
                    <a:pt x="35" y="107"/>
                  </a:cubicBezTo>
                  <a:close/>
                  <a:moveTo>
                    <a:pt x="41" y="123"/>
                  </a:moveTo>
                  <a:cubicBezTo>
                    <a:pt x="39" y="120"/>
                    <a:pt x="41" y="116"/>
                    <a:pt x="44" y="116"/>
                  </a:cubicBezTo>
                  <a:cubicBezTo>
                    <a:pt x="71" y="109"/>
                    <a:pt x="71" y="109"/>
                    <a:pt x="71" y="109"/>
                  </a:cubicBezTo>
                  <a:cubicBezTo>
                    <a:pt x="74" y="108"/>
                    <a:pt x="76" y="110"/>
                    <a:pt x="76" y="114"/>
                  </a:cubicBezTo>
                  <a:cubicBezTo>
                    <a:pt x="69" y="141"/>
                    <a:pt x="69" y="141"/>
                    <a:pt x="69" y="141"/>
                  </a:cubicBezTo>
                  <a:cubicBezTo>
                    <a:pt x="68" y="144"/>
                    <a:pt x="65" y="145"/>
                    <a:pt x="62" y="144"/>
                  </a:cubicBezTo>
                  <a:cubicBezTo>
                    <a:pt x="62" y="144"/>
                    <a:pt x="55" y="140"/>
                    <a:pt x="50" y="135"/>
                  </a:cubicBezTo>
                  <a:cubicBezTo>
                    <a:pt x="45" y="129"/>
                    <a:pt x="41" y="123"/>
                    <a:pt x="41" y="123"/>
                  </a:cubicBezTo>
                  <a:close/>
                  <a:moveTo>
                    <a:pt x="107" y="150"/>
                  </a:moveTo>
                  <a:cubicBezTo>
                    <a:pt x="107" y="150"/>
                    <a:pt x="100" y="152"/>
                    <a:pt x="92" y="152"/>
                  </a:cubicBezTo>
                  <a:cubicBezTo>
                    <a:pt x="85" y="152"/>
                    <a:pt x="77" y="150"/>
                    <a:pt x="77" y="150"/>
                  </a:cubicBezTo>
                  <a:cubicBezTo>
                    <a:pt x="74" y="149"/>
                    <a:pt x="73" y="146"/>
                    <a:pt x="74" y="143"/>
                  </a:cubicBezTo>
                  <a:cubicBezTo>
                    <a:pt x="89" y="120"/>
                    <a:pt x="89" y="120"/>
                    <a:pt x="89" y="120"/>
                  </a:cubicBezTo>
                  <a:cubicBezTo>
                    <a:pt x="91" y="117"/>
                    <a:pt x="94" y="117"/>
                    <a:pt x="95" y="120"/>
                  </a:cubicBezTo>
                  <a:cubicBezTo>
                    <a:pt x="110" y="143"/>
                    <a:pt x="110" y="143"/>
                    <a:pt x="110" y="143"/>
                  </a:cubicBezTo>
                  <a:cubicBezTo>
                    <a:pt x="112" y="146"/>
                    <a:pt x="111" y="149"/>
                    <a:pt x="107" y="150"/>
                  </a:cubicBezTo>
                  <a:close/>
                  <a:moveTo>
                    <a:pt x="122" y="144"/>
                  </a:moveTo>
                  <a:cubicBezTo>
                    <a:pt x="119" y="146"/>
                    <a:pt x="116" y="145"/>
                    <a:pt x="115" y="141"/>
                  </a:cubicBezTo>
                  <a:cubicBezTo>
                    <a:pt x="109" y="114"/>
                    <a:pt x="109" y="114"/>
                    <a:pt x="109" y="114"/>
                  </a:cubicBezTo>
                  <a:cubicBezTo>
                    <a:pt x="108" y="111"/>
                    <a:pt x="110" y="109"/>
                    <a:pt x="114" y="110"/>
                  </a:cubicBezTo>
                  <a:cubicBezTo>
                    <a:pt x="141" y="116"/>
                    <a:pt x="141" y="116"/>
                    <a:pt x="141" y="116"/>
                  </a:cubicBezTo>
                  <a:cubicBezTo>
                    <a:pt x="144" y="117"/>
                    <a:pt x="145" y="120"/>
                    <a:pt x="144" y="123"/>
                  </a:cubicBezTo>
                  <a:cubicBezTo>
                    <a:pt x="144" y="123"/>
                    <a:pt x="140" y="130"/>
                    <a:pt x="135" y="135"/>
                  </a:cubicBezTo>
                  <a:cubicBezTo>
                    <a:pt x="129" y="140"/>
                    <a:pt x="122" y="144"/>
                    <a:pt x="122" y="144"/>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156" dirty="0"/>
            </a:p>
          </p:txBody>
        </p:sp>
        <p:sp>
          <p:nvSpPr>
            <p:cNvPr id="277" name="Freeform 348"/>
            <p:cNvSpPr>
              <a:spLocks noEditPoints="1"/>
            </p:cNvSpPr>
            <p:nvPr/>
          </p:nvSpPr>
          <p:spPr bwMode="gray">
            <a:xfrm>
              <a:off x="8872687" y="5759966"/>
              <a:ext cx="740495" cy="736447"/>
            </a:xfrm>
            <a:custGeom>
              <a:avLst/>
              <a:gdLst>
                <a:gd name="T0" fmla="*/ 82 w 85"/>
                <a:gd name="T1" fmla="*/ 52 h 85"/>
                <a:gd name="T2" fmla="*/ 71 w 85"/>
                <a:gd name="T3" fmla="*/ 45 h 85"/>
                <a:gd name="T4" fmla="*/ 71 w 85"/>
                <a:gd name="T5" fmla="*/ 45 h 85"/>
                <a:gd name="T6" fmla="*/ 70 w 85"/>
                <a:gd name="T7" fmla="*/ 37 h 85"/>
                <a:gd name="T8" fmla="*/ 70 w 85"/>
                <a:gd name="T9" fmla="*/ 37 h 85"/>
                <a:gd name="T10" fmla="*/ 81 w 85"/>
                <a:gd name="T11" fmla="*/ 29 h 85"/>
                <a:gd name="T12" fmla="*/ 82 w 85"/>
                <a:gd name="T13" fmla="*/ 23 h 85"/>
                <a:gd name="T14" fmla="*/ 77 w 85"/>
                <a:gd name="T15" fmla="*/ 21 h 85"/>
                <a:gd name="T16" fmla="*/ 64 w 85"/>
                <a:gd name="T17" fmla="*/ 24 h 85"/>
                <a:gd name="T18" fmla="*/ 64 w 85"/>
                <a:gd name="T19" fmla="*/ 24 h 85"/>
                <a:gd name="T20" fmla="*/ 58 w 85"/>
                <a:gd name="T21" fmla="*/ 19 h 85"/>
                <a:gd name="T22" fmla="*/ 58 w 85"/>
                <a:gd name="T23" fmla="*/ 19 h 85"/>
                <a:gd name="T24" fmla="*/ 60 w 85"/>
                <a:gd name="T25" fmla="*/ 6 h 85"/>
                <a:gd name="T26" fmla="*/ 57 w 85"/>
                <a:gd name="T27" fmla="*/ 1 h 85"/>
                <a:gd name="T28" fmla="*/ 51 w 85"/>
                <a:gd name="T29" fmla="*/ 3 h 85"/>
                <a:gd name="T30" fmla="*/ 44 w 85"/>
                <a:gd name="T31" fmla="*/ 14 h 85"/>
                <a:gd name="T32" fmla="*/ 44 w 85"/>
                <a:gd name="T33" fmla="*/ 14 h 85"/>
                <a:gd name="T34" fmla="*/ 37 w 85"/>
                <a:gd name="T35" fmla="*/ 15 h 85"/>
                <a:gd name="T36" fmla="*/ 37 w 85"/>
                <a:gd name="T37" fmla="*/ 15 h 85"/>
                <a:gd name="T38" fmla="*/ 28 w 85"/>
                <a:gd name="T39" fmla="*/ 4 h 85"/>
                <a:gd name="T40" fmla="*/ 23 w 85"/>
                <a:gd name="T41" fmla="*/ 3 h 85"/>
                <a:gd name="T42" fmla="*/ 20 w 85"/>
                <a:gd name="T43" fmla="*/ 8 h 85"/>
                <a:gd name="T44" fmla="*/ 23 w 85"/>
                <a:gd name="T45" fmla="*/ 21 h 85"/>
                <a:gd name="T46" fmla="*/ 23 w 85"/>
                <a:gd name="T47" fmla="*/ 21 h 85"/>
                <a:gd name="T48" fmla="*/ 18 w 85"/>
                <a:gd name="T49" fmla="*/ 27 h 85"/>
                <a:gd name="T50" fmla="*/ 18 w 85"/>
                <a:gd name="T51" fmla="*/ 27 h 85"/>
                <a:gd name="T52" fmla="*/ 5 w 85"/>
                <a:gd name="T53" fmla="*/ 25 h 85"/>
                <a:gd name="T54" fmla="*/ 0 w 85"/>
                <a:gd name="T55" fmla="*/ 28 h 85"/>
                <a:gd name="T56" fmla="*/ 2 w 85"/>
                <a:gd name="T57" fmla="*/ 34 h 85"/>
                <a:gd name="T58" fmla="*/ 13 w 85"/>
                <a:gd name="T59" fmla="*/ 41 h 85"/>
                <a:gd name="T60" fmla="*/ 14 w 85"/>
                <a:gd name="T61" fmla="*/ 48 h 85"/>
                <a:gd name="T62" fmla="*/ 4 w 85"/>
                <a:gd name="T63" fmla="*/ 57 h 85"/>
                <a:gd name="T64" fmla="*/ 2 w 85"/>
                <a:gd name="T65" fmla="*/ 62 h 85"/>
                <a:gd name="T66" fmla="*/ 7 w 85"/>
                <a:gd name="T67" fmla="*/ 65 h 85"/>
                <a:gd name="T68" fmla="*/ 20 w 85"/>
                <a:gd name="T69" fmla="*/ 62 h 85"/>
                <a:gd name="T70" fmla="*/ 26 w 85"/>
                <a:gd name="T71" fmla="*/ 67 h 85"/>
                <a:gd name="T72" fmla="*/ 25 w 85"/>
                <a:gd name="T73" fmla="*/ 80 h 85"/>
                <a:gd name="T74" fmla="*/ 28 w 85"/>
                <a:gd name="T75" fmla="*/ 85 h 85"/>
                <a:gd name="T76" fmla="*/ 33 w 85"/>
                <a:gd name="T77" fmla="*/ 83 h 85"/>
                <a:gd name="T78" fmla="*/ 40 w 85"/>
                <a:gd name="T79" fmla="*/ 72 h 85"/>
                <a:gd name="T80" fmla="*/ 48 w 85"/>
                <a:gd name="T81" fmla="*/ 71 h 85"/>
                <a:gd name="T82" fmla="*/ 56 w 85"/>
                <a:gd name="T83" fmla="*/ 81 h 85"/>
                <a:gd name="T84" fmla="*/ 62 w 85"/>
                <a:gd name="T85" fmla="*/ 83 h 85"/>
                <a:gd name="T86" fmla="*/ 64 w 85"/>
                <a:gd name="T87" fmla="*/ 78 h 85"/>
                <a:gd name="T88" fmla="*/ 61 w 85"/>
                <a:gd name="T89" fmla="*/ 65 h 85"/>
                <a:gd name="T90" fmla="*/ 66 w 85"/>
                <a:gd name="T91" fmla="*/ 59 h 85"/>
                <a:gd name="T92" fmla="*/ 79 w 85"/>
                <a:gd name="T93" fmla="*/ 60 h 85"/>
                <a:gd name="T94" fmla="*/ 84 w 85"/>
                <a:gd name="T95" fmla="*/ 57 h 85"/>
                <a:gd name="T96" fmla="*/ 82 w 85"/>
                <a:gd name="T97" fmla="*/ 52 h 85"/>
                <a:gd name="T98" fmla="*/ 36 w 85"/>
                <a:gd name="T99" fmla="*/ 61 h 85"/>
                <a:gd name="T100" fmla="*/ 25 w 85"/>
                <a:gd name="T101" fmla="*/ 37 h 85"/>
                <a:gd name="T102" fmla="*/ 48 w 85"/>
                <a:gd name="T103" fmla="*/ 26 h 85"/>
                <a:gd name="T104" fmla="*/ 59 w 85"/>
                <a:gd name="T105" fmla="*/ 49 h 85"/>
                <a:gd name="T106" fmla="*/ 36 w 85"/>
                <a:gd name="T107" fmla="*/ 61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5" h="85">
                  <a:moveTo>
                    <a:pt x="82" y="52"/>
                  </a:moveTo>
                  <a:cubicBezTo>
                    <a:pt x="71" y="45"/>
                    <a:pt x="71" y="45"/>
                    <a:pt x="71" y="45"/>
                  </a:cubicBezTo>
                  <a:cubicBezTo>
                    <a:pt x="71" y="45"/>
                    <a:pt x="71" y="45"/>
                    <a:pt x="71" y="45"/>
                  </a:cubicBezTo>
                  <a:cubicBezTo>
                    <a:pt x="71" y="42"/>
                    <a:pt x="71" y="40"/>
                    <a:pt x="70" y="37"/>
                  </a:cubicBezTo>
                  <a:cubicBezTo>
                    <a:pt x="70" y="37"/>
                    <a:pt x="70" y="37"/>
                    <a:pt x="70" y="37"/>
                  </a:cubicBezTo>
                  <a:cubicBezTo>
                    <a:pt x="81" y="29"/>
                    <a:pt x="81" y="29"/>
                    <a:pt x="81" y="29"/>
                  </a:cubicBezTo>
                  <a:cubicBezTo>
                    <a:pt x="82" y="28"/>
                    <a:pt x="83" y="25"/>
                    <a:pt x="82" y="23"/>
                  </a:cubicBezTo>
                  <a:cubicBezTo>
                    <a:pt x="81" y="22"/>
                    <a:pt x="79" y="21"/>
                    <a:pt x="77" y="21"/>
                  </a:cubicBezTo>
                  <a:cubicBezTo>
                    <a:pt x="64" y="24"/>
                    <a:pt x="64" y="24"/>
                    <a:pt x="64" y="24"/>
                  </a:cubicBezTo>
                  <a:cubicBezTo>
                    <a:pt x="64" y="24"/>
                    <a:pt x="64" y="24"/>
                    <a:pt x="64" y="24"/>
                  </a:cubicBezTo>
                  <a:cubicBezTo>
                    <a:pt x="62" y="22"/>
                    <a:pt x="60" y="21"/>
                    <a:pt x="58" y="19"/>
                  </a:cubicBezTo>
                  <a:cubicBezTo>
                    <a:pt x="58" y="19"/>
                    <a:pt x="58" y="19"/>
                    <a:pt x="58" y="19"/>
                  </a:cubicBezTo>
                  <a:cubicBezTo>
                    <a:pt x="60" y="6"/>
                    <a:pt x="60" y="6"/>
                    <a:pt x="60" y="6"/>
                  </a:cubicBezTo>
                  <a:cubicBezTo>
                    <a:pt x="60" y="4"/>
                    <a:pt x="59" y="2"/>
                    <a:pt x="57" y="1"/>
                  </a:cubicBezTo>
                  <a:cubicBezTo>
                    <a:pt x="55" y="0"/>
                    <a:pt x="52" y="1"/>
                    <a:pt x="51" y="3"/>
                  </a:cubicBezTo>
                  <a:cubicBezTo>
                    <a:pt x="44" y="14"/>
                    <a:pt x="44" y="14"/>
                    <a:pt x="44" y="14"/>
                  </a:cubicBezTo>
                  <a:cubicBezTo>
                    <a:pt x="44" y="14"/>
                    <a:pt x="44" y="14"/>
                    <a:pt x="44" y="14"/>
                  </a:cubicBezTo>
                  <a:cubicBezTo>
                    <a:pt x="42" y="14"/>
                    <a:pt x="39" y="14"/>
                    <a:pt x="37" y="15"/>
                  </a:cubicBezTo>
                  <a:cubicBezTo>
                    <a:pt x="37" y="15"/>
                    <a:pt x="37" y="15"/>
                    <a:pt x="37" y="15"/>
                  </a:cubicBezTo>
                  <a:cubicBezTo>
                    <a:pt x="28" y="4"/>
                    <a:pt x="28" y="4"/>
                    <a:pt x="28" y="4"/>
                  </a:cubicBezTo>
                  <a:cubicBezTo>
                    <a:pt x="27" y="3"/>
                    <a:pt x="25" y="2"/>
                    <a:pt x="23" y="3"/>
                  </a:cubicBezTo>
                  <a:cubicBezTo>
                    <a:pt x="21" y="4"/>
                    <a:pt x="20" y="6"/>
                    <a:pt x="20" y="8"/>
                  </a:cubicBezTo>
                  <a:cubicBezTo>
                    <a:pt x="23" y="21"/>
                    <a:pt x="23" y="21"/>
                    <a:pt x="23" y="21"/>
                  </a:cubicBezTo>
                  <a:cubicBezTo>
                    <a:pt x="23" y="21"/>
                    <a:pt x="23" y="21"/>
                    <a:pt x="23" y="21"/>
                  </a:cubicBezTo>
                  <a:cubicBezTo>
                    <a:pt x="22" y="23"/>
                    <a:pt x="20" y="25"/>
                    <a:pt x="18" y="27"/>
                  </a:cubicBezTo>
                  <a:cubicBezTo>
                    <a:pt x="18" y="27"/>
                    <a:pt x="18" y="27"/>
                    <a:pt x="18" y="27"/>
                  </a:cubicBezTo>
                  <a:cubicBezTo>
                    <a:pt x="5" y="25"/>
                    <a:pt x="5" y="25"/>
                    <a:pt x="5" y="25"/>
                  </a:cubicBezTo>
                  <a:cubicBezTo>
                    <a:pt x="3" y="25"/>
                    <a:pt x="1" y="26"/>
                    <a:pt x="0" y="28"/>
                  </a:cubicBezTo>
                  <a:cubicBezTo>
                    <a:pt x="0" y="30"/>
                    <a:pt x="0" y="33"/>
                    <a:pt x="2" y="34"/>
                  </a:cubicBezTo>
                  <a:cubicBezTo>
                    <a:pt x="13" y="41"/>
                    <a:pt x="13" y="41"/>
                    <a:pt x="13" y="41"/>
                  </a:cubicBezTo>
                  <a:cubicBezTo>
                    <a:pt x="13" y="43"/>
                    <a:pt x="13" y="46"/>
                    <a:pt x="14" y="48"/>
                  </a:cubicBezTo>
                  <a:cubicBezTo>
                    <a:pt x="4" y="57"/>
                    <a:pt x="4" y="57"/>
                    <a:pt x="4" y="57"/>
                  </a:cubicBezTo>
                  <a:cubicBezTo>
                    <a:pt x="2" y="58"/>
                    <a:pt x="1" y="60"/>
                    <a:pt x="2" y="62"/>
                  </a:cubicBezTo>
                  <a:cubicBezTo>
                    <a:pt x="3" y="64"/>
                    <a:pt x="5" y="65"/>
                    <a:pt x="7" y="65"/>
                  </a:cubicBezTo>
                  <a:cubicBezTo>
                    <a:pt x="20" y="62"/>
                    <a:pt x="20" y="62"/>
                    <a:pt x="20" y="62"/>
                  </a:cubicBezTo>
                  <a:cubicBezTo>
                    <a:pt x="22" y="64"/>
                    <a:pt x="24" y="65"/>
                    <a:pt x="26" y="67"/>
                  </a:cubicBezTo>
                  <a:cubicBezTo>
                    <a:pt x="25" y="80"/>
                    <a:pt x="25" y="80"/>
                    <a:pt x="25" y="80"/>
                  </a:cubicBezTo>
                  <a:cubicBezTo>
                    <a:pt x="24" y="82"/>
                    <a:pt x="26" y="84"/>
                    <a:pt x="28" y="85"/>
                  </a:cubicBezTo>
                  <a:cubicBezTo>
                    <a:pt x="30" y="85"/>
                    <a:pt x="32" y="84"/>
                    <a:pt x="33" y="83"/>
                  </a:cubicBezTo>
                  <a:cubicBezTo>
                    <a:pt x="40" y="72"/>
                    <a:pt x="40" y="72"/>
                    <a:pt x="40" y="72"/>
                  </a:cubicBezTo>
                  <a:cubicBezTo>
                    <a:pt x="43" y="72"/>
                    <a:pt x="45" y="72"/>
                    <a:pt x="48" y="71"/>
                  </a:cubicBezTo>
                  <a:cubicBezTo>
                    <a:pt x="56" y="81"/>
                    <a:pt x="56" y="81"/>
                    <a:pt x="56" y="81"/>
                  </a:cubicBezTo>
                  <a:cubicBezTo>
                    <a:pt x="57" y="83"/>
                    <a:pt x="60" y="84"/>
                    <a:pt x="62" y="83"/>
                  </a:cubicBezTo>
                  <a:cubicBezTo>
                    <a:pt x="63" y="82"/>
                    <a:pt x="64" y="79"/>
                    <a:pt x="64" y="78"/>
                  </a:cubicBezTo>
                  <a:cubicBezTo>
                    <a:pt x="61" y="65"/>
                    <a:pt x="61" y="65"/>
                    <a:pt x="61" y="65"/>
                  </a:cubicBezTo>
                  <a:cubicBezTo>
                    <a:pt x="63" y="63"/>
                    <a:pt x="65" y="61"/>
                    <a:pt x="66" y="59"/>
                  </a:cubicBezTo>
                  <a:cubicBezTo>
                    <a:pt x="79" y="60"/>
                    <a:pt x="79" y="60"/>
                    <a:pt x="79" y="60"/>
                  </a:cubicBezTo>
                  <a:cubicBezTo>
                    <a:pt x="81" y="61"/>
                    <a:pt x="83" y="59"/>
                    <a:pt x="84" y="57"/>
                  </a:cubicBezTo>
                  <a:cubicBezTo>
                    <a:pt x="85" y="55"/>
                    <a:pt x="84" y="53"/>
                    <a:pt x="82" y="52"/>
                  </a:cubicBezTo>
                  <a:close/>
                  <a:moveTo>
                    <a:pt x="36" y="61"/>
                  </a:moveTo>
                  <a:cubicBezTo>
                    <a:pt x="26" y="57"/>
                    <a:pt x="21" y="47"/>
                    <a:pt x="25" y="37"/>
                  </a:cubicBezTo>
                  <a:cubicBezTo>
                    <a:pt x="28" y="27"/>
                    <a:pt x="38" y="22"/>
                    <a:pt x="48" y="26"/>
                  </a:cubicBezTo>
                  <a:cubicBezTo>
                    <a:pt x="58" y="29"/>
                    <a:pt x="63" y="39"/>
                    <a:pt x="59" y="49"/>
                  </a:cubicBezTo>
                  <a:cubicBezTo>
                    <a:pt x="56" y="59"/>
                    <a:pt x="46" y="64"/>
                    <a:pt x="36" y="61"/>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156"/>
            </a:p>
          </p:txBody>
        </p:sp>
        <p:sp>
          <p:nvSpPr>
            <p:cNvPr id="278" name="Freeform 349"/>
            <p:cNvSpPr>
              <a:spLocks noEditPoints="1"/>
            </p:cNvSpPr>
            <p:nvPr/>
          </p:nvSpPr>
          <p:spPr bwMode="gray">
            <a:xfrm>
              <a:off x="10895894" y="5594061"/>
              <a:ext cx="785004" cy="772867"/>
            </a:xfrm>
            <a:custGeom>
              <a:avLst/>
              <a:gdLst>
                <a:gd name="T0" fmla="*/ 87 w 90"/>
                <a:gd name="T1" fmla="*/ 48 h 89"/>
                <a:gd name="T2" fmla="*/ 89 w 90"/>
                <a:gd name="T3" fmla="*/ 43 h 89"/>
                <a:gd name="T4" fmla="*/ 83 w 90"/>
                <a:gd name="T5" fmla="*/ 39 h 89"/>
                <a:gd name="T6" fmla="*/ 78 w 90"/>
                <a:gd name="T7" fmla="*/ 36 h 89"/>
                <a:gd name="T8" fmla="*/ 75 w 90"/>
                <a:gd name="T9" fmla="*/ 24 h 89"/>
                <a:gd name="T10" fmla="*/ 77 w 90"/>
                <a:gd name="T11" fmla="*/ 18 h 89"/>
                <a:gd name="T12" fmla="*/ 75 w 90"/>
                <a:gd name="T13" fmla="*/ 12 h 89"/>
                <a:gd name="T14" fmla="*/ 68 w 90"/>
                <a:gd name="T15" fmla="*/ 13 h 89"/>
                <a:gd name="T16" fmla="*/ 62 w 90"/>
                <a:gd name="T17" fmla="*/ 15 h 89"/>
                <a:gd name="T18" fmla="*/ 51 w 90"/>
                <a:gd name="T19" fmla="*/ 9 h 89"/>
                <a:gd name="T20" fmla="*/ 49 w 90"/>
                <a:gd name="T21" fmla="*/ 2 h 89"/>
                <a:gd name="T22" fmla="*/ 43 w 90"/>
                <a:gd name="T23" fmla="*/ 1 h 89"/>
                <a:gd name="T24" fmla="*/ 39 w 90"/>
                <a:gd name="T25" fmla="*/ 6 h 89"/>
                <a:gd name="T26" fmla="*/ 36 w 90"/>
                <a:gd name="T27" fmla="*/ 12 h 89"/>
                <a:gd name="T28" fmla="*/ 24 w 90"/>
                <a:gd name="T29" fmla="*/ 15 h 89"/>
                <a:gd name="T30" fmla="*/ 18 w 90"/>
                <a:gd name="T31" fmla="*/ 12 h 89"/>
                <a:gd name="T32" fmla="*/ 13 w 90"/>
                <a:gd name="T33" fmla="*/ 15 h 89"/>
                <a:gd name="T34" fmla="*/ 14 w 90"/>
                <a:gd name="T35" fmla="*/ 22 h 89"/>
                <a:gd name="T36" fmla="*/ 16 w 90"/>
                <a:gd name="T37" fmla="*/ 28 h 89"/>
                <a:gd name="T38" fmla="*/ 9 w 90"/>
                <a:gd name="T39" fmla="*/ 38 h 89"/>
                <a:gd name="T40" fmla="*/ 3 w 90"/>
                <a:gd name="T41" fmla="*/ 40 h 89"/>
                <a:gd name="T42" fmla="*/ 1 w 90"/>
                <a:gd name="T43" fmla="*/ 46 h 89"/>
                <a:gd name="T44" fmla="*/ 7 w 90"/>
                <a:gd name="T45" fmla="*/ 50 h 89"/>
                <a:gd name="T46" fmla="*/ 12 w 90"/>
                <a:gd name="T47" fmla="*/ 53 h 89"/>
                <a:gd name="T48" fmla="*/ 15 w 90"/>
                <a:gd name="T49" fmla="*/ 65 h 89"/>
                <a:gd name="T50" fmla="*/ 12 w 90"/>
                <a:gd name="T51" fmla="*/ 71 h 89"/>
                <a:gd name="T52" fmla="*/ 15 w 90"/>
                <a:gd name="T53" fmla="*/ 77 h 89"/>
                <a:gd name="T54" fmla="*/ 22 w 90"/>
                <a:gd name="T55" fmla="*/ 75 h 89"/>
                <a:gd name="T56" fmla="*/ 27 w 90"/>
                <a:gd name="T57" fmla="*/ 74 h 89"/>
                <a:gd name="T58" fmla="*/ 39 w 90"/>
                <a:gd name="T59" fmla="*/ 81 h 89"/>
                <a:gd name="T60" fmla="*/ 41 w 90"/>
                <a:gd name="T61" fmla="*/ 86 h 89"/>
                <a:gd name="T62" fmla="*/ 47 w 90"/>
                <a:gd name="T63" fmla="*/ 88 h 89"/>
                <a:gd name="T64" fmla="*/ 51 w 90"/>
                <a:gd name="T65" fmla="*/ 82 h 89"/>
                <a:gd name="T66" fmla="*/ 54 w 90"/>
                <a:gd name="T67" fmla="*/ 78 h 89"/>
                <a:gd name="T68" fmla="*/ 66 w 90"/>
                <a:gd name="T69" fmla="*/ 75 h 89"/>
                <a:gd name="T70" fmla="*/ 72 w 90"/>
                <a:gd name="T71" fmla="*/ 77 h 89"/>
                <a:gd name="T72" fmla="*/ 77 w 90"/>
                <a:gd name="T73" fmla="*/ 74 h 89"/>
                <a:gd name="T74" fmla="*/ 76 w 90"/>
                <a:gd name="T75" fmla="*/ 67 h 89"/>
                <a:gd name="T76" fmla="*/ 75 w 90"/>
                <a:gd name="T77" fmla="*/ 62 h 89"/>
                <a:gd name="T78" fmla="*/ 81 w 90"/>
                <a:gd name="T79" fmla="*/ 51 h 89"/>
                <a:gd name="T80" fmla="*/ 65 w 90"/>
                <a:gd name="T81" fmla="*/ 25 h 89"/>
                <a:gd name="T82" fmla="*/ 54 w 90"/>
                <a:gd name="T83" fmla="*/ 36 h 89"/>
                <a:gd name="T84" fmla="*/ 65 w 90"/>
                <a:gd name="T85" fmla="*/ 25 h 89"/>
                <a:gd name="T86" fmla="*/ 49 w 90"/>
                <a:gd name="T87" fmla="*/ 41 h 89"/>
                <a:gd name="T88" fmla="*/ 41 w 90"/>
                <a:gd name="T89" fmla="*/ 49 h 89"/>
                <a:gd name="T90" fmla="*/ 36 w 90"/>
                <a:gd name="T91" fmla="*/ 36 h 89"/>
                <a:gd name="T92" fmla="*/ 26 w 90"/>
                <a:gd name="T93" fmla="*/ 25 h 89"/>
                <a:gd name="T94" fmla="*/ 36 w 90"/>
                <a:gd name="T95" fmla="*/ 36 h 89"/>
                <a:gd name="T96" fmla="*/ 26 w 90"/>
                <a:gd name="T97" fmla="*/ 54 h 89"/>
                <a:gd name="T98" fmla="*/ 36 w 90"/>
                <a:gd name="T99" fmla="*/ 64 h 89"/>
                <a:gd name="T100" fmla="*/ 54 w 90"/>
                <a:gd name="T101" fmla="*/ 54 h 89"/>
                <a:gd name="T102" fmla="*/ 65 w 90"/>
                <a:gd name="T103" fmla="*/ 64 h 89"/>
                <a:gd name="T104" fmla="*/ 54 w 90"/>
                <a:gd name="T105" fmla="*/ 5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0" h="89">
                  <a:moveTo>
                    <a:pt x="83" y="51"/>
                  </a:moveTo>
                  <a:cubicBezTo>
                    <a:pt x="84" y="50"/>
                    <a:pt x="86" y="49"/>
                    <a:pt x="87" y="48"/>
                  </a:cubicBezTo>
                  <a:cubicBezTo>
                    <a:pt x="89" y="46"/>
                    <a:pt x="89" y="46"/>
                    <a:pt x="89" y="46"/>
                  </a:cubicBezTo>
                  <a:cubicBezTo>
                    <a:pt x="90" y="45"/>
                    <a:pt x="90" y="44"/>
                    <a:pt x="89" y="43"/>
                  </a:cubicBezTo>
                  <a:cubicBezTo>
                    <a:pt x="87" y="41"/>
                    <a:pt x="87" y="41"/>
                    <a:pt x="87" y="41"/>
                  </a:cubicBezTo>
                  <a:cubicBezTo>
                    <a:pt x="86" y="40"/>
                    <a:pt x="84" y="39"/>
                    <a:pt x="83" y="39"/>
                  </a:cubicBezTo>
                  <a:cubicBezTo>
                    <a:pt x="81" y="38"/>
                    <a:pt x="81" y="38"/>
                    <a:pt x="81" y="38"/>
                  </a:cubicBezTo>
                  <a:cubicBezTo>
                    <a:pt x="80" y="38"/>
                    <a:pt x="78" y="37"/>
                    <a:pt x="78" y="36"/>
                  </a:cubicBezTo>
                  <a:cubicBezTo>
                    <a:pt x="75" y="28"/>
                    <a:pt x="75" y="28"/>
                    <a:pt x="75" y="28"/>
                  </a:cubicBezTo>
                  <a:cubicBezTo>
                    <a:pt x="74" y="26"/>
                    <a:pt x="74" y="25"/>
                    <a:pt x="75" y="24"/>
                  </a:cubicBezTo>
                  <a:cubicBezTo>
                    <a:pt x="76" y="22"/>
                    <a:pt x="76" y="22"/>
                    <a:pt x="76" y="22"/>
                  </a:cubicBezTo>
                  <a:cubicBezTo>
                    <a:pt x="77" y="21"/>
                    <a:pt x="78" y="19"/>
                    <a:pt x="77" y="18"/>
                  </a:cubicBezTo>
                  <a:cubicBezTo>
                    <a:pt x="77" y="15"/>
                    <a:pt x="77" y="15"/>
                    <a:pt x="77" y="15"/>
                  </a:cubicBezTo>
                  <a:cubicBezTo>
                    <a:pt x="77" y="13"/>
                    <a:pt x="76" y="12"/>
                    <a:pt x="75" y="12"/>
                  </a:cubicBezTo>
                  <a:cubicBezTo>
                    <a:pt x="72" y="12"/>
                    <a:pt x="72" y="12"/>
                    <a:pt x="72" y="12"/>
                  </a:cubicBezTo>
                  <a:cubicBezTo>
                    <a:pt x="71" y="12"/>
                    <a:pt x="69" y="13"/>
                    <a:pt x="68" y="13"/>
                  </a:cubicBezTo>
                  <a:cubicBezTo>
                    <a:pt x="66" y="15"/>
                    <a:pt x="66" y="15"/>
                    <a:pt x="66" y="15"/>
                  </a:cubicBezTo>
                  <a:cubicBezTo>
                    <a:pt x="65" y="16"/>
                    <a:pt x="63" y="16"/>
                    <a:pt x="62" y="15"/>
                  </a:cubicBezTo>
                  <a:cubicBezTo>
                    <a:pt x="54" y="12"/>
                    <a:pt x="54" y="12"/>
                    <a:pt x="54" y="12"/>
                  </a:cubicBezTo>
                  <a:cubicBezTo>
                    <a:pt x="53" y="12"/>
                    <a:pt x="52" y="10"/>
                    <a:pt x="51" y="9"/>
                  </a:cubicBezTo>
                  <a:cubicBezTo>
                    <a:pt x="51" y="6"/>
                    <a:pt x="51" y="6"/>
                    <a:pt x="51" y="6"/>
                  </a:cubicBezTo>
                  <a:cubicBezTo>
                    <a:pt x="51" y="5"/>
                    <a:pt x="50" y="3"/>
                    <a:pt x="49" y="2"/>
                  </a:cubicBezTo>
                  <a:cubicBezTo>
                    <a:pt x="47" y="1"/>
                    <a:pt x="47" y="1"/>
                    <a:pt x="47" y="1"/>
                  </a:cubicBezTo>
                  <a:cubicBezTo>
                    <a:pt x="46" y="0"/>
                    <a:pt x="44" y="0"/>
                    <a:pt x="43" y="1"/>
                  </a:cubicBezTo>
                  <a:cubicBezTo>
                    <a:pt x="41" y="2"/>
                    <a:pt x="41" y="2"/>
                    <a:pt x="41" y="2"/>
                  </a:cubicBezTo>
                  <a:cubicBezTo>
                    <a:pt x="40" y="3"/>
                    <a:pt x="39" y="5"/>
                    <a:pt x="39" y="6"/>
                  </a:cubicBezTo>
                  <a:cubicBezTo>
                    <a:pt x="39" y="9"/>
                    <a:pt x="39" y="9"/>
                    <a:pt x="39" y="9"/>
                  </a:cubicBezTo>
                  <a:cubicBezTo>
                    <a:pt x="39" y="10"/>
                    <a:pt x="37" y="12"/>
                    <a:pt x="36" y="12"/>
                  </a:cubicBezTo>
                  <a:cubicBezTo>
                    <a:pt x="28" y="15"/>
                    <a:pt x="28" y="15"/>
                    <a:pt x="28" y="15"/>
                  </a:cubicBezTo>
                  <a:cubicBezTo>
                    <a:pt x="27" y="16"/>
                    <a:pt x="25" y="16"/>
                    <a:pt x="24" y="15"/>
                  </a:cubicBezTo>
                  <a:cubicBezTo>
                    <a:pt x="23" y="13"/>
                    <a:pt x="23" y="13"/>
                    <a:pt x="23" y="13"/>
                  </a:cubicBezTo>
                  <a:cubicBezTo>
                    <a:pt x="21" y="12"/>
                    <a:pt x="19" y="12"/>
                    <a:pt x="18" y="12"/>
                  </a:cubicBezTo>
                  <a:cubicBezTo>
                    <a:pt x="15" y="12"/>
                    <a:pt x="15" y="12"/>
                    <a:pt x="15" y="12"/>
                  </a:cubicBezTo>
                  <a:cubicBezTo>
                    <a:pt x="14" y="12"/>
                    <a:pt x="13" y="13"/>
                    <a:pt x="13" y="15"/>
                  </a:cubicBezTo>
                  <a:cubicBezTo>
                    <a:pt x="13" y="17"/>
                    <a:pt x="13" y="17"/>
                    <a:pt x="13" y="17"/>
                  </a:cubicBezTo>
                  <a:cubicBezTo>
                    <a:pt x="13" y="19"/>
                    <a:pt x="13" y="21"/>
                    <a:pt x="14" y="22"/>
                  </a:cubicBezTo>
                  <a:cubicBezTo>
                    <a:pt x="15" y="23"/>
                    <a:pt x="15" y="23"/>
                    <a:pt x="15" y="23"/>
                  </a:cubicBezTo>
                  <a:cubicBezTo>
                    <a:pt x="16" y="25"/>
                    <a:pt x="16" y="26"/>
                    <a:pt x="16" y="28"/>
                  </a:cubicBezTo>
                  <a:cubicBezTo>
                    <a:pt x="12" y="35"/>
                    <a:pt x="12" y="35"/>
                    <a:pt x="12" y="35"/>
                  </a:cubicBezTo>
                  <a:cubicBezTo>
                    <a:pt x="12" y="37"/>
                    <a:pt x="11" y="38"/>
                    <a:pt x="9" y="38"/>
                  </a:cubicBezTo>
                  <a:cubicBezTo>
                    <a:pt x="7" y="38"/>
                    <a:pt x="7" y="38"/>
                    <a:pt x="7" y="38"/>
                  </a:cubicBezTo>
                  <a:cubicBezTo>
                    <a:pt x="6" y="38"/>
                    <a:pt x="4" y="39"/>
                    <a:pt x="3" y="40"/>
                  </a:cubicBezTo>
                  <a:cubicBezTo>
                    <a:pt x="1" y="42"/>
                    <a:pt x="1" y="42"/>
                    <a:pt x="1" y="42"/>
                  </a:cubicBezTo>
                  <a:cubicBezTo>
                    <a:pt x="0" y="43"/>
                    <a:pt x="0" y="45"/>
                    <a:pt x="1" y="46"/>
                  </a:cubicBezTo>
                  <a:cubicBezTo>
                    <a:pt x="3" y="48"/>
                    <a:pt x="3" y="48"/>
                    <a:pt x="3" y="48"/>
                  </a:cubicBezTo>
                  <a:cubicBezTo>
                    <a:pt x="4" y="49"/>
                    <a:pt x="6" y="50"/>
                    <a:pt x="7" y="50"/>
                  </a:cubicBezTo>
                  <a:cubicBezTo>
                    <a:pt x="9" y="50"/>
                    <a:pt x="9" y="50"/>
                    <a:pt x="9" y="50"/>
                  </a:cubicBezTo>
                  <a:cubicBezTo>
                    <a:pt x="10" y="51"/>
                    <a:pt x="12" y="52"/>
                    <a:pt x="12" y="53"/>
                  </a:cubicBezTo>
                  <a:cubicBezTo>
                    <a:pt x="15" y="61"/>
                    <a:pt x="15" y="61"/>
                    <a:pt x="15" y="61"/>
                  </a:cubicBezTo>
                  <a:cubicBezTo>
                    <a:pt x="16" y="62"/>
                    <a:pt x="16" y="64"/>
                    <a:pt x="15" y="65"/>
                  </a:cubicBezTo>
                  <a:cubicBezTo>
                    <a:pt x="14" y="67"/>
                    <a:pt x="14" y="67"/>
                    <a:pt x="14" y="67"/>
                  </a:cubicBezTo>
                  <a:cubicBezTo>
                    <a:pt x="13" y="68"/>
                    <a:pt x="12" y="70"/>
                    <a:pt x="12" y="71"/>
                  </a:cubicBezTo>
                  <a:cubicBezTo>
                    <a:pt x="12" y="74"/>
                    <a:pt x="12" y="74"/>
                    <a:pt x="12" y="74"/>
                  </a:cubicBezTo>
                  <a:cubicBezTo>
                    <a:pt x="13" y="75"/>
                    <a:pt x="14" y="76"/>
                    <a:pt x="15" y="77"/>
                  </a:cubicBezTo>
                  <a:cubicBezTo>
                    <a:pt x="18" y="77"/>
                    <a:pt x="18" y="77"/>
                    <a:pt x="18" y="77"/>
                  </a:cubicBezTo>
                  <a:cubicBezTo>
                    <a:pt x="19" y="77"/>
                    <a:pt x="21" y="76"/>
                    <a:pt x="22" y="75"/>
                  </a:cubicBezTo>
                  <a:cubicBezTo>
                    <a:pt x="23" y="74"/>
                    <a:pt x="23" y="74"/>
                    <a:pt x="23" y="74"/>
                  </a:cubicBezTo>
                  <a:cubicBezTo>
                    <a:pt x="24" y="73"/>
                    <a:pt x="26" y="73"/>
                    <a:pt x="27" y="74"/>
                  </a:cubicBezTo>
                  <a:cubicBezTo>
                    <a:pt x="36" y="78"/>
                    <a:pt x="36" y="78"/>
                    <a:pt x="36" y="78"/>
                  </a:cubicBezTo>
                  <a:cubicBezTo>
                    <a:pt x="37" y="78"/>
                    <a:pt x="38" y="79"/>
                    <a:pt x="39" y="81"/>
                  </a:cubicBezTo>
                  <a:cubicBezTo>
                    <a:pt x="39" y="82"/>
                    <a:pt x="39" y="82"/>
                    <a:pt x="39" y="82"/>
                  </a:cubicBezTo>
                  <a:cubicBezTo>
                    <a:pt x="39" y="84"/>
                    <a:pt x="40" y="85"/>
                    <a:pt x="41" y="86"/>
                  </a:cubicBezTo>
                  <a:cubicBezTo>
                    <a:pt x="43" y="88"/>
                    <a:pt x="43" y="88"/>
                    <a:pt x="43" y="88"/>
                  </a:cubicBezTo>
                  <a:cubicBezTo>
                    <a:pt x="44" y="89"/>
                    <a:pt x="46" y="89"/>
                    <a:pt x="47" y="88"/>
                  </a:cubicBezTo>
                  <a:cubicBezTo>
                    <a:pt x="49" y="86"/>
                    <a:pt x="49" y="86"/>
                    <a:pt x="49" y="86"/>
                  </a:cubicBezTo>
                  <a:cubicBezTo>
                    <a:pt x="50" y="85"/>
                    <a:pt x="51" y="84"/>
                    <a:pt x="51" y="82"/>
                  </a:cubicBezTo>
                  <a:cubicBezTo>
                    <a:pt x="51" y="81"/>
                    <a:pt x="51" y="81"/>
                    <a:pt x="51" y="81"/>
                  </a:cubicBezTo>
                  <a:cubicBezTo>
                    <a:pt x="51" y="80"/>
                    <a:pt x="52" y="78"/>
                    <a:pt x="54" y="78"/>
                  </a:cubicBezTo>
                  <a:cubicBezTo>
                    <a:pt x="62" y="74"/>
                    <a:pt x="62" y="74"/>
                    <a:pt x="62" y="74"/>
                  </a:cubicBezTo>
                  <a:cubicBezTo>
                    <a:pt x="63" y="74"/>
                    <a:pt x="65" y="74"/>
                    <a:pt x="66" y="75"/>
                  </a:cubicBezTo>
                  <a:cubicBezTo>
                    <a:pt x="67" y="76"/>
                    <a:pt x="67" y="76"/>
                    <a:pt x="67" y="76"/>
                  </a:cubicBezTo>
                  <a:cubicBezTo>
                    <a:pt x="68" y="76"/>
                    <a:pt x="70" y="77"/>
                    <a:pt x="72" y="77"/>
                  </a:cubicBezTo>
                  <a:cubicBezTo>
                    <a:pt x="74" y="77"/>
                    <a:pt x="74" y="77"/>
                    <a:pt x="74" y="77"/>
                  </a:cubicBezTo>
                  <a:cubicBezTo>
                    <a:pt x="76" y="77"/>
                    <a:pt x="77" y="76"/>
                    <a:pt x="77" y="74"/>
                  </a:cubicBezTo>
                  <a:cubicBezTo>
                    <a:pt x="77" y="71"/>
                    <a:pt x="77" y="71"/>
                    <a:pt x="77" y="71"/>
                  </a:cubicBezTo>
                  <a:cubicBezTo>
                    <a:pt x="77" y="70"/>
                    <a:pt x="77" y="68"/>
                    <a:pt x="76" y="67"/>
                  </a:cubicBezTo>
                  <a:cubicBezTo>
                    <a:pt x="75" y="66"/>
                    <a:pt x="75" y="66"/>
                    <a:pt x="75" y="66"/>
                  </a:cubicBezTo>
                  <a:cubicBezTo>
                    <a:pt x="74" y="65"/>
                    <a:pt x="74" y="63"/>
                    <a:pt x="75" y="62"/>
                  </a:cubicBezTo>
                  <a:cubicBezTo>
                    <a:pt x="78" y="53"/>
                    <a:pt x="78" y="53"/>
                    <a:pt x="78" y="53"/>
                  </a:cubicBezTo>
                  <a:cubicBezTo>
                    <a:pt x="78" y="52"/>
                    <a:pt x="80" y="51"/>
                    <a:pt x="81" y="51"/>
                  </a:cubicBezTo>
                  <a:lnTo>
                    <a:pt x="83" y="51"/>
                  </a:lnTo>
                  <a:close/>
                  <a:moveTo>
                    <a:pt x="65" y="25"/>
                  </a:moveTo>
                  <a:cubicBezTo>
                    <a:pt x="68" y="28"/>
                    <a:pt x="68" y="33"/>
                    <a:pt x="65" y="36"/>
                  </a:cubicBezTo>
                  <a:cubicBezTo>
                    <a:pt x="62" y="39"/>
                    <a:pt x="57" y="39"/>
                    <a:pt x="54" y="36"/>
                  </a:cubicBezTo>
                  <a:cubicBezTo>
                    <a:pt x="51" y="33"/>
                    <a:pt x="51" y="28"/>
                    <a:pt x="54" y="25"/>
                  </a:cubicBezTo>
                  <a:cubicBezTo>
                    <a:pt x="57" y="22"/>
                    <a:pt x="62" y="22"/>
                    <a:pt x="65" y="25"/>
                  </a:cubicBezTo>
                  <a:close/>
                  <a:moveTo>
                    <a:pt x="41" y="41"/>
                  </a:moveTo>
                  <a:cubicBezTo>
                    <a:pt x="43" y="38"/>
                    <a:pt x="47" y="38"/>
                    <a:pt x="49" y="41"/>
                  </a:cubicBezTo>
                  <a:cubicBezTo>
                    <a:pt x="52" y="43"/>
                    <a:pt x="52" y="47"/>
                    <a:pt x="49" y="49"/>
                  </a:cubicBezTo>
                  <a:cubicBezTo>
                    <a:pt x="47" y="51"/>
                    <a:pt x="43" y="51"/>
                    <a:pt x="41" y="49"/>
                  </a:cubicBezTo>
                  <a:cubicBezTo>
                    <a:pt x="38" y="47"/>
                    <a:pt x="38" y="43"/>
                    <a:pt x="41" y="41"/>
                  </a:cubicBezTo>
                  <a:close/>
                  <a:moveTo>
                    <a:pt x="36" y="36"/>
                  </a:moveTo>
                  <a:cubicBezTo>
                    <a:pt x="33" y="39"/>
                    <a:pt x="29" y="39"/>
                    <a:pt x="26" y="36"/>
                  </a:cubicBezTo>
                  <a:cubicBezTo>
                    <a:pt x="23" y="33"/>
                    <a:pt x="23" y="28"/>
                    <a:pt x="26" y="25"/>
                  </a:cubicBezTo>
                  <a:cubicBezTo>
                    <a:pt x="29" y="22"/>
                    <a:pt x="33" y="22"/>
                    <a:pt x="36" y="25"/>
                  </a:cubicBezTo>
                  <a:cubicBezTo>
                    <a:pt x="39" y="28"/>
                    <a:pt x="39" y="33"/>
                    <a:pt x="36" y="36"/>
                  </a:cubicBezTo>
                  <a:close/>
                  <a:moveTo>
                    <a:pt x="26" y="64"/>
                  </a:moveTo>
                  <a:cubicBezTo>
                    <a:pt x="23" y="61"/>
                    <a:pt x="23" y="57"/>
                    <a:pt x="26" y="54"/>
                  </a:cubicBezTo>
                  <a:cubicBezTo>
                    <a:pt x="29" y="51"/>
                    <a:pt x="33" y="51"/>
                    <a:pt x="36" y="54"/>
                  </a:cubicBezTo>
                  <a:cubicBezTo>
                    <a:pt x="39" y="57"/>
                    <a:pt x="39" y="61"/>
                    <a:pt x="36" y="64"/>
                  </a:cubicBezTo>
                  <a:cubicBezTo>
                    <a:pt x="33" y="67"/>
                    <a:pt x="29" y="67"/>
                    <a:pt x="26" y="64"/>
                  </a:cubicBezTo>
                  <a:close/>
                  <a:moveTo>
                    <a:pt x="54" y="54"/>
                  </a:moveTo>
                  <a:cubicBezTo>
                    <a:pt x="57" y="51"/>
                    <a:pt x="62" y="51"/>
                    <a:pt x="65" y="54"/>
                  </a:cubicBezTo>
                  <a:cubicBezTo>
                    <a:pt x="68" y="57"/>
                    <a:pt x="68" y="61"/>
                    <a:pt x="65" y="64"/>
                  </a:cubicBezTo>
                  <a:cubicBezTo>
                    <a:pt x="62" y="67"/>
                    <a:pt x="57" y="67"/>
                    <a:pt x="54" y="64"/>
                  </a:cubicBezTo>
                  <a:cubicBezTo>
                    <a:pt x="51" y="61"/>
                    <a:pt x="51" y="57"/>
                    <a:pt x="54" y="54"/>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156"/>
            </a:p>
          </p:txBody>
        </p:sp>
        <p:grpSp>
          <p:nvGrpSpPr>
            <p:cNvPr id="279" name="Group 278"/>
            <p:cNvGrpSpPr/>
            <p:nvPr userDrawn="1"/>
          </p:nvGrpSpPr>
          <p:grpSpPr bwMode="gray">
            <a:xfrm>
              <a:off x="10640972" y="5505041"/>
              <a:ext cx="368222" cy="356087"/>
              <a:chOff x="10962040" y="5443286"/>
              <a:chExt cx="391159" cy="378268"/>
            </a:xfrm>
            <a:solidFill>
              <a:srgbClr val="00BCF2"/>
            </a:solidFill>
          </p:grpSpPr>
          <p:sp>
            <p:nvSpPr>
              <p:cNvPr id="299" name="Freeform 350"/>
              <p:cNvSpPr>
                <a:spLocks noEditPoints="1"/>
              </p:cNvSpPr>
              <p:nvPr/>
            </p:nvSpPr>
            <p:spPr bwMode="gray">
              <a:xfrm>
                <a:off x="11009322" y="5499167"/>
                <a:ext cx="305193" cy="296596"/>
              </a:xfrm>
              <a:custGeom>
                <a:avLst/>
                <a:gdLst>
                  <a:gd name="T0" fmla="*/ 15 w 33"/>
                  <a:gd name="T1" fmla="*/ 1 h 32"/>
                  <a:gd name="T2" fmla="*/ 1 w 33"/>
                  <a:gd name="T3" fmla="*/ 17 h 32"/>
                  <a:gd name="T4" fmla="*/ 18 w 33"/>
                  <a:gd name="T5" fmla="*/ 32 h 32"/>
                  <a:gd name="T6" fmla="*/ 32 w 33"/>
                  <a:gd name="T7" fmla="*/ 15 h 32"/>
                  <a:gd name="T8" fmla="*/ 15 w 33"/>
                  <a:gd name="T9" fmla="*/ 1 h 32"/>
                  <a:gd name="T10" fmla="*/ 17 w 33"/>
                  <a:gd name="T11" fmla="*/ 23 h 32"/>
                  <a:gd name="T12" fmla="*/ 10 w 33"/>
                  <a:gd name="T13" fmla="*/ 17 h 32"/>
                  <a:gd name="T14" fmla="*/ 16 w 33"/>
                  <a:gd name="T15" fmla="*/ 9 h 32"/>
                  <a:gd name="T16" fmla="*/ 23 w 33"/>
                  <a:gd name="T17" fmla="*/ 16 h 32"/>
                  <a:gd name="T18" fmla="*/ 17 w 33"/>
                  <a:gd name="T19" fmla="*/ 2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32">
                    <a:moveTo>
                      <a:pt x="15" y="1"/>
                    </a:moveTo>
                    <a:cubicBezTo>
                      <a:pt x="7" y="1"/>
                      <a:pt x="0" y="9"/>
                      <a:pt x="1" y="17"/>
                    </a:cubicBezTo>
                    <a:cubicBezTo>
                      <a:pt x="2" y="26"/>
                      <a:pt x="9" y="32"/>
                      <a:pt x="18" y="32"/>
                    </a:cubicBezTo>
                    <a:cubicBezTo>
                      <a:pt x="26" y="31"/>
                      <a:pt x="33" y="24"/>
                      <a:pt x="32" y="15"/>
                    </a:cubicBezTo>
                    <a:cubicBezTo>
                      <a:pt x="31" y="6"/>
                      <a:pt x="24" y="0"/>
                      <a:pt x="15" y="1"/>
                    </a:cubicBezTo>
                    <a:close/>
                    <a:moveTo>
                      <a:pt x="17" y="23"/>
                    </a:moveTo>
                    <a:cubicBezTo>
                      <a:pt x="13" y="23"/>
                      <a:pt x="10" y="21"/>
                      <a:pt x="10" y="17"/>
                    </a:cubicBezTo>
                    <a:cubicBezTo>
                      <a:pt x="9" y="13"/>
                      <a:pt x="12" y="10"/>
                      <a:pt x="16" y="9"/>
                    </a:cubicBezTo>
                    <a:cubicBezTo>
                      <a:pt x="20" y="9"/>
                      <a:pt x="23" y="12"/>
                      <a:pt x="23" y="16"/>
                    </a:cubicBezTo>
                    <a:cubicBezTo>
                      <a:pt x="24" y="19"/>
                      <a:pt x="21" y="23"/>
                      <a:pt x="17"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156"/>
              </a:p>
            </p:txBody>
          </p:sp>
          <p:sp>
            <p:nvSpPr>
              <p:cNvPr id="300" name="Freeform 351"/>
              <p:cNvSpPr>
                <a:spLocks/>
              </p:cNvSpPr>
              <p:nvPr/>
            </p:nvSpPr>
            <p:spPr bwMode="gray">
              <a:xfrm>
                <a:off x="11112485" y="5443286"/>
                <a:ext cx="73075" cy="94566"/>
              </a:xfrm>
              <a:custGeom>
                <a:avLst/>
                <a:gdLst>
                  <a:gd name="T0" fmla="*/ 8 w 8"/>
                  <a:gd name="T1" fmla="*/ 6 h 10"/>
                  <a:gd name="T2" fmla="*/ 5 w 8"/>
                  <a:gd name="T3" fmla="*/ 10 h 10"/>
                  <a:gd name="T4" fmla="*/ 4 w 8"/>
                  <a:gd name="T5" fmla="*/ 10 h 10"/>
                  <a:gd name="T6" fmla="*/ 0 w 8"/>
                  <a:gd name="T7" fmla="*/ 7 h 10"/>
                  <a:gd name="T8" fmla="*/ 0 w 8"/>
                  <a:gd name="T9" fmla="*/ 4 h 10"/>
                  <a:gd name="T10" fmla="*/ 3 w 8"/>
                  <a:gd name="T11" fmla="*/ 0 h 10"/>
                  <a:gd name="T12" fmla="*/ 4 w 8"/>
                  <a:gd name="T13" fmla="*/ 0 h 10"/>
                  <a:gd name="T14" fmla="*/ 8 w 8"/>
                  <a:gd name="T15" fmla="*/ 3 h 10"/>
                  <a:gd name="T16" fmla="*/ 8 w 8"/>
                  <a:gd name="T17" fmla="*/ 6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10">
                    <a:moveTo>
                      <a:pt x="8" y="6"/>
                    </a:moveTo>
                    <a:cubicBezTo>
                      <a:pt x="8" y="8"/>
                      <a:pt x="7" y="9"/>
                      <a:pt x="5" y="10"/>
                    </a:cubicBezTo>
                    <a:cubicBezTo>
                      <a:pt x="4" y="10"/>
                      <a:pt x="4" y="10"/>
                      <a:pt x="4" y="10"/>
                    </a:cubicBezTo>
                    <a:cubicBezTo>
                      <a:pt x="2" y="10"/>
                      <a:pt x="1" y="9"/>
                      <a:pt x="0" y="7"/>
                    </a:cubicBezTo>
                    <a:cubicBezTo>
                      <a:pt x="0" y="4"/>
                      <a:pt x="0" y="4"/>
                      <a:pt x="0" y="4"/>
                    </a:cubicBezTo>
                    <a:cubicBezTo>
                      <a:pt x="0" y="2"/>
                      <a:pt x="1" y="1"/>
                      <a:pt x="3" y="0"/>
                    </a:cubicBezTo>
                    <a:cubicBezTo>
                      <a:pt x="4" y="0"/>
                      <a:pt x="4" y="0"/>
                      <a:pt x="4" y="0"/>
                    </a:cubicBezTo>
                    <a:cubicBezTo>
                      <a:pt x="6" y="0"/>
                      <a:pt x="7" y="1"/>
                      <a:pt x="8" y="3"/>
                    </a:cubicBezTo>
                    <a:lnTo>
                      <a:pt x="8"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156"/>
              </a:p>
            </p:txBody>
          </p:sp>
          <p:sp>
            <p:nvSpPr>
              <p:cNvPr id="301" name="Freeform 352"/>
              <p:cNvSpPr>
                <a:spLocks/>
              </p:cNvSpPr>
              <p:nvPr/>
            </p:nvSpPr>
            <p:spPr bwMode="gray">
              <a:xfrm>
                <a:off x="11030815" y="5731285"/>
                <a:ext cx="81672" cy="90269"/>
              </a:xfrm>
              <a:custGeom>
                <a:avLst/>
                <a:gdLst>
                  <a:gd name="T0" fmla="*/ 7 w 9"/>
                  <a:gd name="T1" fmla="*/ 9 h 10"/>
                  <a:gd name="T2" fmla="*/ 3 w 9"/>
                  <a:gd name="T3" fmla="*/ 9 h 10"/>
                  <a:gd name="T4" fmla="*/ 1 w 9"/>
                  <a:gd name="T5" fmla="*/ 8 h 10"/>
                  <a:gd name="T6" fmla="*/ 1 w 9"/>
                  <a:gd name="T7" fmla="*/ 4 h 10"/>
                  <a:gd name="T8" fmla="*/ 2 w 9"/>
                  <a:gd name="T9" fmla="*/ 2 h 10"/>
                  <a:gd name="T10" fmla="*/ 7 w 9"/>
                  <a:gd name="T11" fmla="*/ 1 h 10"/>
                  <a:gd name="T12" fmla="*/ 8 w 9"/>
                  <a:gd name="T13" fmla="*/ 2 h 10"/>
                  <a:gd name="T14" fmla="*/ 9 w 9"/>
                  <a:gd name="T15" fmla="*/ 6 h 10"/>
                  <a:gd name="T16" fmla="*/ 7 w 9"/>
                  <a:gd name="T17" fmla="*/ 9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0">
                    <a:moveTo>
                      <a:pt x="7" y="9"/>
                    </a:moveTo>
                    <a:cubicBezTo>
                      <a:pt x="6" y="10"/>
                      <a:pt x="4" y="10"/>
                      <a:pt x="3" y="9"/>
                    </a:cubicBezTo>
                    <a:cubicBezTo>
                      <a:pt x="1" y="8"/>
                      <a:pt x="1" y="8"/>
                      <a:pt x="1" y="8"/>
                    </a:cubicBezTo>
                    <a:cubicBezTo>
                      <a:pt x="0" y="7"/>
                      <a:pt x="0" y="6"/>
                      <a:pt x="1" y="4"/>
                    </a:cubicBezTo>
                    <a:cubicBezTo>
                      <a:pt x="2" y="2"/>
                      <a:pt x="2" y="2"/>
                      <a:pt x="2" y="2"/>
                    </a:cubicBezTo>
                    <a:cubicBezTo>
                      <a:pt x="3" y="0"/>
                      <a:pt x="5" y="0"/>
                      <a:pt x="7" y="1"/>
                    </a:cubicBezTo>
                    <a:cubicBezTo>
                      <a:pt x="8" y="2"/>
                      <a:pt x="8" y="2"/>
                      <a:pt x="8" y="2"/>
                    </a:cubicBezTo>
                    <a:cubicBezTo>
                      <a:pt x="9" y="3"/>
                      <a:pt x="9" y="5"/>
                      <a:pt x="9" y="6"/>
                    </a:cubicBezTo>
                    <a:lnTo>
                      <a:pt x="7"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156" dirty="0"/>
              </a:p>
            </p:txBody>
          </p:sp>
          <p:sp>
            <p:nvSpPr>
              <p:cNvPr id="302" name="Freeform 353"/>
              <p:cNvSpPr>
                <a:spLocks/>
              </p:cNvSpPr>
              <p:nvPr/>
            </p:nvSpPr>
            <p:spPr bwMode="gray">
              <a:xfrm>
                <a:off x="11232842" y="5714091"/>
                <a:ext cx="94566" cy="90269"/>
              </a:xfrm>
              <a:custGeom>
                <a:avLst/>
                <a:gdLst>
                  <a:gd name="T0" fmla="*/ 8 w 10"/>
                  <a:gd name="T1" fmla="*/ 4 h 10"/>
                  <a:gd name="T2" fmla="*/ 8 w 10"/>
                  <a:gd name="T3" fmla="*/ 8 h 10"/>
                  <a:gd name="T4" fmla="*/ 7 w 10"/>
                  <a:gd name="T5" fmla="*/ 9 h 10"/>
                  <a:gd name="T6" fmla="*/ 3 w 10"/>
                  <a:gd name="T7" fmla="*/ 9 h 10"/>
                  <a:gd name="T8" fmla="*/ 1 w 10"/>
                  <a:gd name="T9" fmla="*/ 7 h 10"/>
                  <a:gd name="T10" fmla="*/ 1 w 10"/>
                  <a:gd name="T11" fmla="*/ 3 h 10"/>
                  <a:gd name="T12" fmla="*/ 2 w 10"/>
                  <a:gd name="T13" fmla="*/ 2 h 10"/>
                  <a:gd name="T14" fmla="*/ 6 w 10"/>
                  <a:gd name="T15" fmla="*/ 2 h 10"/>
                  <a:gd name="T16" fmla="*/ 8 w 10"/>
                  <a:gd name="T17" fmla="*/ 4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10">
                    <a:moveTo>
                      <a:pt x="8" y="4"/>
                    </a:moveTo>
                    <a:cubicBezTo>
                      <a:pt x="10" y="5"/>
                      <a:pt x="10" y="7"/>
                      <a:pt x="8" y="8"/>
                    </a:cubicBezTo>
                    <a:cubicBezTo>
                      <a:pt x="7" y="9"/>
                      <a:pt x="7" y="9"/>
                      <a:pt x="7" y="9"/>
                    </a:cubicBezTo>
                    <a:cubicBezTo>
                      <a:pt x="6" y="10"/>
                      <a:pt x="4" y="10"/>
                      <a:pt x="3" y="9"/>
                    </a:cubicBezTo>
                    <a:cubicBezTo>
                      <a:pt x="1" y="7"/>
                      <a:pt x="1" y="7"/>
                      <a:pt x="1" y="7"/>
                    </a:cubicBezTo>
                    <a:cubicBezTo>
                      <a:pt x="0" y="6"/>
                      <a:pt x="0" y="4"/>
                      <a:pt x="1" y="3"/>
                    </a:cubicBezTo>
                    <a:cubicBezTo>
                      <a:pt x="2" y="2"/>
                      <a:pt x="2" y="2"/>
                      <a:pt x="2" y="2"/>
                    </a:cubicBezTo>
                    <a:cubicBezTo>
                      <a:pt x="3" y="0"/>
                      <a:pt x="5" y="0"/>
                      <a:pt x="6" y="2"/>
                    </a:cubicBezTo>
                    <a:lnTo>
                      <a:pt x="8"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156"/>
              </a:p>
            </p:txBody>
          </p:sp>
          <p:sp>
            <p:nvSpPr>
              <p:cNvPr id="303" name="Freeform 354"/>
              <p:cNvSpPr>
                <a:spLocks/>
              </p:cNvSpPr>
              <p:nvPr/>
            </p:nvSpPr>
            <p:spPr bwMode="gray">
              <a:xfrm>
                <a:off x="11250036" y="5529255"/>
                <a:ext cx="103163" cy="90269"/>
              </a:xfrm>
              <a:custGeom>
                <a:avLst/>
                <a:gdLst>
                  <a:gd name="T0" fmla="*/ 5 w 11"/>
                  <a:gd name="T1" fmla="*/ 1 h 10"/>
                  <a:gd name="T2" fmla="*/ 9 w 11"/>
                  <a:gd name="T3" fmla="*/ 3 h 10"/>
                  <a:gd name="T4" fmla="*/ 10 w 11"/>
                  <a:gd name="T5" fmla="*/ 4 h 10"/>
                  <a:gd name="T6" fmla="*/ 9 w 11"/>
                  <a:gd name="T7" fmla="*/ 8 h 10"/>
                  <a:gd name="T8" fmla="*/ 6 w 11"/>
                  <a:gd name="T9" fmla="*/ 9 h 10"/>
                  <a:gd name="T10" fmla="*/ 2 w 11"/>
                  <a:gd name="T11" fmla="*/ 8 h 10"/>
                  <a:gd name="T12" fmla="*/ 1 w 11"/>
                  <a:gd name="T13" fmla="*/ 7 h 10"/>
                  <a:gd name="T14" fmla="*/ 2 w 11"/>
                  <a:gd name="T15" fmla="*/ 3 h 10"/>
                  <a:gd name="T16" fmla="*/ 5 w 11"/>
                  <a:gd name="T17" fmla="*/ 1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10">
                    <a:moveTo>
                      <a:pt x="5" y="1"/>
                    </a:moveTo>
                    <a:cubicBezTo>
                      <a:pt x="7" y="0"/>
                      <a:pt x="9" y="1"/>
                      <a:pt x="9" y="3"/>
                    </a:cubicBezTo>
                    <a:cubicBezTo>
                      <a:pt x="10" y="4"/>
                      <a:pt x="10" y="4"/>
                      <a:pt x="10" y="4"/>
                    </a:cubicBezTo>
                    <a:cubicBezTo>
                      <a:pt x="11" y="5"/>
                      <a:pt x="10" y="7"/>
                      <a:pt x="9" y="8"/>
                    </a:cubicBezTo>
                    <a:cubicBezTo>
                      <a:pt x="6" y="9"/>
                      <a:pt x="6" y="9"/>
                      <a:pt x="6" y="9"/>
                    </a:cubicBezTo>
                    <a:cubicBezTo>
                      <a:pt x="4" y="10"/>
                      <a:pt x="3" y="10"/>
                      <a:pt x="2" y="8"/>
                    </a:cubicBezTo>
                    <a:cubicBezTo>
                      <a:pt x="1" y="7"/>
                      <a:pt x="1" y="7"/>
                      <a:pt x="1" y="7"/>
                    </a:cubicBezTo>
                    <a:cubicBezTo>
                      <a:pt x="0" y="5"/>
                      <a:pt x="1" y="3"/>
                      <a:pt x="2" y="3"/>
                    </a:cubicBezTo>
                    <a:lnTo>
                      <a:pt x="5"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156"/>
              </a:p>
            </p:txBody>
          </p:sp>
          <p:sp>
            <p:nvSpPr>
              <p:cNvPr id="304" name="Freeform 355"/>
              <p:cNvSpPr>
                <a:spLocks/>
              </p:cNvSpPr>
              <p:nvPr/>
            </p:nvSpPr>
            <p:spPr bwMode="gray">
              <a:xfrm>
                <a:off x="10962040" y="5555046"/>
                <a:ext cx="94566" cy="94566"/>
              </a:xfrm>
              <a:custGeom>
                <a:avLst/>
                <a:gdLst>
                  <a:gd name="T0" fmla="*/ 2 w 10"/>
                  <a:gd name="T1" fmla="*/ 8 h 10"/>
                  <a:gd name="T2" fmla="*/ 0 w 10"/>
                  <a:gd name="T3" fmla="*/ 4 h 10"/>
                  <a:gd name="T4" fmla="*/ 1 w 10"/>
                  <a:gd name="T5" fmla="*/ 3 h 10"/>
                  <a:gd name="T6" fmla="*/ 5 w 10"/>
                  <a:gd name="T7" fmla="*/ 1 h 10"/>
                  <a:gd name="T8" fmla="*/ 8 w 10"/>
                  <a:gd name="T9" fmla="*/ 2 h 10"/>
                  <a:gd name="T10" fmla="*/ 10 w 10"/>
                  <a:gd name="T11" fmla="*/ 6 h 10"/>
                  <a:gd name="T12" fmla="*/ 9 w 10"/>
                  <a:gd name="T13" fmla="*/ 7 h 10"/>
                  <a:gd name="T14" fmla="*/ 5 w 10"/>
                  <a:gd name="T15" fmla="*/ 9 h 10"/>
                  <a:gd name="T16" fmla="*/ 2 w 10"/>
                  <a:gd name="T17" fmla="*/ 8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10">
                    <a:moveTo>
                      <a:pt x="2" y="8"/>
                    </a:moveTo>
                    <a:cubicBezTo>
                      <a:pt x="1" y="7"/>
                      <a:pt x="0" y="6"/>
                      <a:pt x="0" y="4"/>
                    </a:cubicBezTo>
                    <a:cubicBezTo>
                      <a:pt x="1" y="3"/>
                      <a:pt x="1" y="3"/>
                      <a:pt x="1" y="3"/>
                    </a:cubicBezTo>
                    <a:cubicBezTo>
                      <a:pt x="2" y="1"/>
                      <a:pt x="3" y="0"/>
                      <a:pt x="5" y="1"/>
                    </a:cubicBezTo>
                    <a:cubicBezTo>
                      <a:pt x="8" y="2"/>
                      <a:pt x="8" y="2"/>
                      <a:pt x="8" y="2"/>
                    </a:cubicBezTo>
                    <a:cubicBezTo>
                      <a:pt x="9" y="2"/>
                      <a:pt x="10" y="4"/>
                      <a:pt x="10" y="6"/>
                    </a:cubicBezTo>
                    <a:cubicBezTo>
                      <a:pt x="9" y="7"/>
                      <a:pt x="9" y="7"/>
                      <a:pt x="9" y="7"/>
                    </a:cubicBezTo>
                    <a:cubicBezTo>
                      <a:pt x="9" y="9"/>
                      <a:pt x="7" y="10"/>
                      <a:pt x="5" y="9"/>
                    </a:cubicBezTo>
                    <a:lnTo>
                      <a:pt x="2"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156"/>
              </a:p>
            </p:txBody>
          </p:sp>
        </p:grpSp>
        <p:grpSp>
          <p:nvGrpSpPr>
            <p:cNvPr id="280" name="Group 279"/>
            <p:cNvGrpSpPr/>
            <p:nvPr userDrawn="1"/>
          </p:nvGrpSpPr>
          <p:grpSpPr bwMode="gray">
            <a:xfrm>
              <a:off x="9447278" y="4974961"/>
              <a:ext cx="1222019" cy="1209879"/>
              <a:chOff x="9693989" y="4880187"/>
              <a:chExt cx="1298141" cy="1285245"/>
            </a:xfrm>
            <a:solidFill>
              <a:srgbClr val="BAD80A"/>
            </a:solidFill>
          </p:grpSpPr>
          <p:sp>
            <p:nvSpPr>
              <p:cNvPr id="282" name="Freeform 356"/>
              <p:cNvSpPr>
                <a:spLocks noEditPoints="1"/>
              </p:cNvSpPr>
              <p:nvPr/>
            </p:nvSpPr>
            <p:spPr bwMode="gray">
              <a:xfrm>
                <a:off x="9805749" y="4983350"/>
                <a:ext cx="1074618" cy="1078918"/>
              </a:xfrm>
              <a:custGeom>
                <a:avLst/>
                <a:gdLst>
                  <a:gd name="T0" fmla="*/ 54 w 116"/>
                  <a:gd name="T1" fmla="*/ 2 h 117"/>
                  <a:gd name="T2" fmla="*/ 2 w 116"/>
                  <a:gd name="T3" fmla="*/ 62 h 117"/>
                  <a:gd name="T4" fmla="*/ 62 w 116"/>
                  <a:gd name="T5" fmla="*/ 115 h 117"/>
                  <a:gd name="T6" fmla="*/ 114 w 116"/>
                  <a:gd name="T7" fmla="*/ 55 h 117"/>
                  <a:gd name="T8" fmla="*/ 54 w 116"/>
                  <a:gd name="T9" fmla="*/ 2 h 117"/>
                  <a:gd name="T10" fmla="*/ 60 w 116"/>
                  <a:gd name="T11" fmla="*/ 85 h 117"/>
                  <a:gd name="T12" fmla="*/ 31 w 116"/>
                  <a:gd name="T13" fmla="*/ 60 h 117"/>
                  <a:gd name="T14" fmla="*/ 56 w 116"/>
                  <a:gd name="T15" fmla="*/ 32 h 117"/>
                  <a:gd name="T16" fmla="*/ 84 w 116"/>
                  <a:gd name="T17" fmla="*/ 57 h 117"/>
                  <a:gd name="T18" fmla="*/ 60 w 116"/>
                  <a:gd name="T19" fmla="*/ 85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117">
                    <a:moveTo>
                      <a:pt x="54" y="2"/>
                    </a:moveTo>
                    <a:cubicBezTo>
                      <a:pt x="23" y="4"/>
                      <a:pt x="0" y="31"/>
                      <a:pt x="2" y="62"/>
                    </a:cubicBezTo>
                    <a:cubicBezTo>
                      <a:pt x="4" y="93"/>
                      <a:pt x="31" y="117"/>
                      <a:pt x="62" y="115"/>
                    </a:cubicBezTo>
                    <a:cubicBezTo>
                      <a:pt x="93" y="113"/>
                      <a:pt x="116" y="86"/>
                      <a:pt x="114" y="55"/>
                    </a:cubicBezTo>
                    <a:cubicBezTo>
                      <a:pt x="112" y="24"/>
                      <a:pt x="85" y="0"/>
                      <a:pt x="54" y="2"/>
                    </a:cubicBezTo>
                    <a:close/>
                    <a:moveTo>
                      <a:pt x="60" y="85"/>
                    </a:moveTo>
                    <a:cubicBezTo>
                      <a:pt x="45" y="86"/>
                      <a:pt x="32" y="75"/>
                      <a:pt x="31" y="60"/>
                    </a:cubicBezTo>
                    <a:cubicBezTo>
                      <a:pt x="30" y="46"/>
                      <a:pt x="41" y="33"/>
                      <a:pt x="56" y="32"/>
                    </a:cubicBezTo>
                    <a:cubicBezTo>
                      <a:pt x="71" y="31"/>
                      <a:pt x="84" y="42"/>
                      <a:pt x="84" y="57"/>
                    </a:cubicBezTo>
                    <a:cubicBezTo>
                      <a:pt x="85" y="71"/>
                      <a:pt x="74" y="84"/>
                      <a:pt x="60" y="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156"/>
              </a:p>
            </p:txBody>
          </p:sp>
          <p:sp>
            <p:nvSpPr>
              <p:cNvPr id="283" name="Freeform 357"/>
              <p:cNvSpPr>
                <a:spLocks/>
              </p:cNvSpPr>
              <p:nvPr/>
            </p:nvSpPr>
            <p:spPr bwMode="gray">
              <a:xfrm>
                <a:off x="10222699" y="4880187"/>
                <a:ext cx="184836" cy="313790"/>
              </a:xfrm>
              <a:custGeom>
                <a:avLst/>
                <a:gdLst>
                  <a:gd name="T0" fmla="*/ 20 w 20"/>
                  <a:gd name="T1" fmla="*/ 28 h 34"/>
                  <a:gd name="T2" fmla="*/ 16 w 20"/>
                  <a:gd name="T3" fmla="*/ 33 h 34"/>
                  <a:gd name="T4" fmla="*/ 5 w 20"/>
                  <a:gd name="T5" fmla="*/ 34 h 34"/>
                  <a:gd name="T6" fmla="*/ 1 w 20"/>
                  <a:gd name="T7" fmla="*/ 29 h 34"/>
                  <a:gd name="T8" fmla="*/ 2 w 20"/>
                  <a:gd name="T9" fmla="*/ 5 h 34"/>
                  <a:gd name="T10" fmla="*/ 8 w 20"/>
                  <a:gd name="T11" fmla="*/ 0 h 34"/>
                  <a:gd name="T12" fmla="*/ 9 w 20"/>
                  <a:gd name="T13" fmla="*/ 0 h 34"/>
                  <a:gd name="T14" fmla="*/ 15 w 20"/>
                  <a:gd name="T15" fmla="*/ 5 h 34"/>
                  <a:gd name="T16" fmla="*/ 20 w 20"/>
                  <a:gd name="T17" fmla="*/ 28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34">
                    <a:moveTo>
                      <a:pt x="20" y="28"/>
                    </a:moveTo>
                    <a:cubicBezTo>
                      <a:pt x="20" y="30"/>
                      <a:pt x="19" y="33"/>
                      <a:pt x="16" y="33"/>
                    </a:cubicBezTo>
                    <a:cubicBezTo>
                      <a:pt x="5" y="34"/>
                      <a:pt x="5" y="34"/>
                      <a:pt x="5" y="34"/>
                    </a:cubicBezTo>
                    <a:cubicBezTo>
                      <a:pt x="2" y="34"/>
                      <a:pt x="0" y="32"/>
                      <a:pt x="1" y="29"/>
                    </a:cubicBezTo>
                    <a:cubicBezTo>
                      <a:pt x="2" y="5"/>
                      <a:pt x="2" y="5"/>
                      <a:pt x="2" y="5"/>
                    </a:cubicBezTo>
                    <a:cubicBezTo>
                      <a:pt x="2" y="3"/>
                      <a:pt x="5" y="0"/>
                      <a:pt x="8" y="0"/>
                    </a:cubicBezTo>
                    <a:cubicBezTo>
                      <a:pt x="9" y="0"/>
                      <a:pt x="9" y="0"/>
                      <a:pt x="9" y="0"/>
                    </a:cubicBezTo>
                    <a:cubicBezTo>
                      <a:pt x="12" y="0"/>
                      <a:pt x="14" y="2"/>
                      <a:pt x="15" y="5"/>
                    </a:cubicBezTo>
                    <a:lnTo>
                      <a:pt x="20"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156"/>
              </a:p>
            </p:txBody>
          </p:sp>
          <p:sp>
            <p:nvSpPr>
              <p:cNvPr id="284" name="Freeform 358"/>
              <p:cNvSpPr>
                <a:spLocks/>
              </p:cNvSpPr>
              <p:nvPr/>
            </p:nvSpPr>
            <p:spPr bwMode="gray">
              <a:xfrm>
                <a:off x="10269984" y="5851642"/>
                <a:ext cx="184836" cy="313790"/>
              </a:xfrm>
              <a:custGeom>
                <a:avLst/>
                <a:gdLst>
                  <a:gd name="T0" fmla="*/ 1 w 20"/>
                  <a:gd name="T1" fmla="*/ 7 h 34"/>
                  <a:gd name="T2" fmla="*/ 5 w 20"/>
                  <a:gd name="T3" fmla="*/ 1 h 34"/>
                  <a:gd name="T4" fmla="*/ 15 w 20"/>
                  <a:gd name="T5" fmla="*/ 0 h 34"/>
                  <a:gd name="T6" fmla="*/ 20 w 20"/>
                  <a:gd name="T7" fmla="*/ 5 h 34"/>
                  <a:gd name="T8" fmla="*/ 18 w 20"/>
                  <a:gd name="T9" fmla="*/ 29 h 34"/>
                  <a:gd name="T10" fmla="*/ 13 w 20"/>
                  <a:gd name="T11" fmla="*/ 34 h 34"/>
                  <a:gd name="T12" fmla="*/ 12 w 20"/>
                  <a:gd name="T13" fmla="*/ 34 h 34"/>
                  <a:gd name="T14" fmla="*/ 6 w 20"/>
                  <a:gd name="T15" fmla="*/ 30 h 34"/>
                  <a:gd name="T16" fmla="*/ 1 w 20"/>
                  <a:gd name="T17" fmla="*/ 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34">
                    <a:moveTo>
                      <a:pt x="1" y="7"/>
                    </a:moveTo>
                    <a:cubicBezTo>
                      <a:pt x="0" y="4"/>
                      <a:pt x="2" y="1"/>
                      <a:pt x="5" y="1"/>
                    </a:cubicBezTo>
                    <a:cubicBezTo>
                      <a:pt x="15" y="0"/>
                      <a:pt x="15" y="0"/>
                      <a:pt x="15" y="0"/>
                    </a:cubicBezTo>
                    <a:cubicBezTo>
                      <a:pt x="18" y="0"/>
                      <a:pt x="20" y="2"/>
                      <a:pt x="20" y="5"/>
                    </a:cubicBezTo>
                    <a:cubicBezTo>
                      <a:pt x="18" y="29"/>
                      <a:pt x="18" y="29"/>
                      <a:pt x="18" y="29"/>
                    </a:cubicBezTo>
                    <a:cubicBezTo>
                      <a:pt x="18" y="32"/>
                      <a:pt x="16" y="34"/>
                      <a:pt x="13" y="34"/>
                    </a:cubicBezTo>
                    <a:cubicBezTo>
                      <a:pt x="12" y="34"/>
                      <a:pt x="12" y="34"/>
                      <a:pt x="12" y="34"/>
                    </a:cubicBezTo>
                    <a:cubicBezTo>
                      <a:pt x="9" y="34"/>
                      <a:pt x="6" y="32"/>
                      <a:pt x="6" y="30"/>
                    </a:cubicBezTo>
                    <a:lnTo>
                      <a:pt x="1"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156"/>
              </a:p>
            </p:txBody>
          </p:sp>
          <p:sp>
            <p:nvSpPr>
              <p:cNvPr id="285" name="Freeform 359"/>
              <p:cNvSpPr>
                <a:spLocks/>
              </p:cNvSpPr>
              <p:nvPr/>
            </p:nvSpPr>
            <p:spPr bwMode="gray">
              <a:xfrm>
                <a:off x="9693989" y="5451883"/>
                <a:ext cx="313790" cy="184836"/>
              </a:xfrm>
              <a:custGeom>
                <a:avLst/>
                <a:gdLst>
                  <a:gd name="T0" fmla="*/ 28 w 34"/>
                  <a:gd name="T1" fmla="*/ 1 h 20"/>
                  <a:gd name="T2" fmla="*/ 33 w 34"/>
                  <a:gd name="T3" fmla="*/ 5 h 20"/>
                  <a:gd name="T4" fmla="*/ 34 w 34"/>
                  <a:gd name="T5" fmla="*/ 15 h 20"/>
                  <a:gd name="T6" fmla="*/ 29 w 34"/>
                  <a:gd name="T7" fmla="*/ 20 h 20"/>
                  <a:gd name="T8" fmla="*/ 6 w 34"/>
                  <a:gd name="T9" fmla="*/ 18 h 20"/>
                  <a:gd name="T10" fmla="*/ 0 w 34"/>
                  <a:gd name="T11" fmla="*/ 13 h 20"/>
                  <a:gd name="T12" fmla="*/ 0 w 34"/>
                  <a:gd name="T13" fmla="*/ 12 h 20"/>
                  <a:gd name="T14" fmla="*/ 5 w 34"/>
                  <a:gd name="T15" fmla="*/ 5 h 20"/>
                  <a:gd name="T16" fmla="*/ 28 w 34"/>
                  <a:gd name="T17" fmla="*/ 1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20">
                    <a:moveTo>
                      <a:pt x="28" y="1"/>
                    </a:moveTo>
                    <a:cubicBezTo>
                      <a:pt x="31" y="0"/>
                      <a:pt x="33" y="2"/>
                      <a:pt x="33" y="5"/>
                    </a:cubicBezTo>
                    <a:cubicBezTo>
                      <a:pt x="34" y="15"/>
                      <a:pt x="34" y="15"/>
                      <a:pt x="34" y="15"/>
                    </a:cubicBezTo>
                    <a:cubicBezTo>
                      <a:pt x="34" y="18"/>
                      <a:pt x="32" y="20"/>
                      <a:pt x="29" y="20"/>
                    </a:cubicBezTo>
                    <a:cubicBezTo>
                      <a:pt x="6" y="18"/>
                      <a:pt x="6" y="18"/>
                      <a:pt x="6" y="18"/>
                    </a:cubicBezTo>
                    <a:cubicBezTo>
                      <a:pt x="3" y="18"/>
                      <a:pt x="0" y="15"/>
                      <a:pt x="0" y="13"/>
                    </a:cubicBezTo>
                    <a:cubicBezTo>
                      <a:pt x="0" y="12"/>
                      <a:pt x="0" y="12"/>
                      <a:pt x="0" y="12"/>
                    </a:cubicBezTo>
                    <a:cubicBezTo>
                      <a:pt x="0" y="9"/>
                      <a:pt x="2" y="6"/>
                      <a:pt x="5" y="5"/>
                    </a:cubicBezTo>
                    <a:lnTo>
                      <a:pt x="2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156"/>
              </a:p>
            </p:txBody>
          </p:sp>
          <p:sp>
            <p:nvSpPr>
              <p:cNvPr id="286" name="Freeform 360"/>
              <p:cNvSpPr>
                <a:spLocks/>
              </p:cNvSpPr>
              <p:nvPr/>
            </p:nvSpPr>
            <p:spPr bwMode="gray">
              <a:xfrm>
                <a:off x="10678340" y="5408898"/>
                <a:ext cx="313790" cy="184836"/>
              </a:xfrm>
              <a:custGeom>
                <a:avLst/>
                <a:gdLst>
                  <a:gd name="T0" fmla="*/ 6 w 34"/>
                  <a:gd name="T1" fmla="*/ 19 h 20"/>
                  <a:gd name="T2" fmla="*/ 0 w 34"/>
                  <a:gd name="T3" fmla="*/ 15 h 20"/>
                  <a:gd name="T4" fmla="*/ 0 w 34"/>
                  <a:gd name="T5" fmla="*/ 5 h 20"/>
                  <a:gd name="T6" fmla="*/ 5 w 34"/>
                  <a:gd name="T7" fmla="*/ 0 h 20"/>
                  <a:gd name="T8" fmla="*/ 28 w 34"/>
                  <a:gd name="T9" fmla="*/ 2 h 20"/>
                  <a:gd name="T10" fmla="*/ 34 w 34"/>
                  <a:gd name="T11" fmla="*/ 7 h 20"/>
                  <a:gd name="T12" fmla="*/ 34 w 34"/>
                  <a:gd name="T13" fmla="*/ 8 h 20"/>
                  <a:gd name="T14" fmla="*/ 29 w 34"/>
                  <a:gd name="T15" fmla="*/ 15 h 20"/>
                  <a:gd name="T16" fmla="*/ 6 w 34"/>
                  <a:gd name="T17" fmla="*/ 19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20">
                    <a:moveTo>
                      <a:pt x="6" y="19"/>
                    </a:moveTo>
                    <a:cubicBezTo>
                      <a:pt x="3" y="20"/>
                      <a:pt x="1" y="18"/>
                      <a:pt x="0" y="15"/>
                    </a:cubicBezTo>
                    <a:cubicBezTo>
                      <a:pt x="0" y="5"/>
                      <a:pt x="0" y="5"/>
                      <a:pt x="0" y="5"/>
                    </a:cubicBezTo>
                    <a:cubicBezTo>
                      <a:pt x="0" y="2"/>
                      <a:pt x="2" y="0"/>
                      <a:pt x="5" y="0"/>
                    </a:cubicBezTo>
                    <a:cubicBezTo>
                      <a:pt x="28" y="2"/>
                      <a:pt x="28" y="2"/>
                      <a:pt x="28" y="2"/>
                    </a:cubicBezTo>
                    <a:cubicBezTo>
                      <a:pt x="31" y="2"/>
                      <a:pt x="33" y="5"/>
                      <a:pt x="34" y="7"/>
                    </a:cubicBezTo>
                    <a:cubicBezTo>
                      <a:pt x="34" y="8"/>
                      <a:pt x="34" y="8"/>
                      <a:pt x="34" y="8"/>
                    </a:cubicBezTo>
                    <a:cubicBezTo>
                      <a:pt x="34" y="11"/>
                      <a:pt x="32" y="14"/>
                      <a:pt x="29" y="15"/>
                    </a:cubicBezTo>
                    <a:lnTo>
                      <a:pt x="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156"/>
              </a:p>
            </p:txBody>
          </p:sp>
          <p:sp>
            <p:nvSpPr>
              <p:cNvPr id="287" name="Freeform 361"/>
              <p:cNvSpPr>
                <a:spLocks/>
              </p:cNvSpPr>
              <p:nvPr/>
            </p:nvSpPr>
            <p:spPr bwMode="gray">
              <a:xfrm>
                <a:off x="9831540" y="5073617"/>
                <a:ext cx="305193" cy="287999"/>
              </a:xfrm>
              <a:custGeom>
                <a:avLst/>
                <a:gdLst>
                  <a:gd name="T0" fmla="*/ 30 w 33"/>
                  <a:gd name="T1" fmla="*/ 14 h 31"/>
                  <a:gd name="T2" fmla="*/ 31 w 33"/>
                  <a:gd name="T3" fmla="*/ 21 h 31"/>
                  <a:gd name="T4" fmla="*/ 24 w 33"/>
                  <a:gd name="T5" fmla="*/ 28 h 31"/>
                  <a:gd name="T6" fmla="*/ 17 w 33"/>
                  <a:gd name="T7" fmla="*/ 28 h 31"/>
                  <a:gd name="T8" fmla="*/ 2 w 33"/>
                  <a:gd name="T9" fmla="*/ 11 h 31"/>
                  <a:gd name="T10" fmla="*/ 2 w 33"/>
                  <a:gd name="T11" fmla="*/ 3 h 31"/>
                  <a:gd name="T12" fmla="*/ 3 w 33"/>
                  <a:gd name="T13" fmla="*/ 2 h 31"/>
                  <a:gd name="T14" fmla="*/ 10 w 33"/>
                  <a:gd name="T15" fmla="*/ 1 h 31"/>
                  <a:gd name="T16" fmla="*/ 30 w 33"/>
                  <a:gd name="T17" fmla="*/ 14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31">
                    <a:moveTo>
                      <a:pt x="30" y="14"/>
                    </a:moveTo>
                    <a:cubicBezTo>
                      <a:pt x="32" y="16"/>
                      <a:pt x="33" y="19"/>
                      <a:pt x="31" y="21"/>
                    </a:cubicBezTo>
                    <a:cubicBezTo>
                      <a:pt x="24" y="28"/>
                      <a:pt x="24" y="28"/>
                      <a:pt x="24" y="28"/>
                    </a:cubicBezTo>
                    <a:cubicBezTo>
                      <a:pt x="22" y="31"/>
                      <a:pt x="19" y="31"/>
                      <a:pt x="17" y="28"/>
                    </a:cubicBezTo>
                    <a:cubicBezTo>
                      <a:pt x="2" y="11"/>
                      <a:pt x="2" y="11"/>
                      <a:pt x="2" y="11"/>
                    </a:cubicBezTo>
                    <a:cubicBezTo>
                      <a:pt x="0" y="9"/>
                      <a:pt x="0" y="5"/>
                      <a:pt x="2" y="3"/>
                    </a:cubicBezTo>
                    <a:cubicBezTo>
                      <a:pt x="3" y="2"/>
                      <a:pt x="3" y="2"/>
                      <a:pt x="3" y="2"/>
                    </a:cubicBezTo>
                    <a:cubicBezTo>
                      <a:pt x="5" y="0"/>
                      <a:pt x="8" y="0"/>
                      <a:pt x="10" y="1"/>
                    </a:cubicBezTo>
                    <a:lnTo>
                      <a:pt x="30"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156"/>
              </a:p>
            </p:txBody>
          </p:sp>
          <p:sp>
            <p:nvSpPr>
              <p:cNvPr id="288" name="Freeform 362"/>
              <p:cNvSpPr>
                <a:spLocks/>
              </p:cNvSpPr>
              <p:nvPr/>
            </p:nvSpPr>
            <p:spPr bwMode="gray">
              <a:xfrm>
                <a:off x="10545086" y="5684003"/>
                <a:ext cx="309490" cy="296596"/>
              </a:xfrm>
              <a:custGeom>
                <a:avLst/>
                <a:gdLst>
                  <a:gd name="T0" fmla="*/ 3 w 33"/>
                  <a:gd name="T1" fmla="*/ 17 h 32"/>
                  <a:gd name="T2" fmla="*/ 2 w 33"/>
                  <a:gd name="T3" fmla="*/ 10 h 32"/>
                  <a:gd name="T4" fmla="*/ 9 w 33"/>
                  <a:gd name="T5" fmla="*/ 3 h 32"/>
                  <a:gd name="T6" fmla="*/ 15 w 33"/>
                  <a:gd name="T7" fmla="*/ 3 h 32"/>
                  <a:gd name="T8" fmla="*/ 31 w 33"/>
                  <a:gd name="T9" fmla="*/ 20 h 32"/>
                  <a:gd name="T10" fmla="*/ 31 w 33"/>
                  <a:gd name="T11" fmla="*/ 28 h 32"/>
                  <a:gd name="T12" fmla="*/ 30 w 33"/>
                  <a:gd name="T13" fmla="*/ 29 h 32"/>
                  <a:gd name="T14" fmla="*/ 22 w 33"/>
                  <a:gd name="T15" fmla="*/ 30 h 32"/>
                  <a:gd name="T16" fmla="*/ 3 w 33"/>
                  <a:gd name="T17" fmla="*/ 17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32">
                    <a:moveTo>
                      <a:pt x="3" y="17"/>
                    </a:moveTo>
                    <a:cubicBezTo>
                      <a:pt x="0" y="16"/>
                      <a:pt x="0" y="13"/>
                      <a:pt x="2" y="10"/>
                    </a:cubicBezTo>
                    <a:cubicBezTo>
                      <a:pt x="9" y="3"/>
                      <a:pt x="9" y="3"/>
                      <a:pt x="9" y="3"/>
                    </a:cubicBezTo>
                    <a:cubicBezTo>
                      <a:pt x="10" y="0"/>
                      <a:pt x="14" y="0"/>
                      <a:pt x="15" y="3"/>
                    </a:cubicBezTo>
                    <a:cubicBezTo>
                      <a:pt x="31" y="20"/>
                      <a:pt x="31" y="20"/>
                      <a:pt x="31" y="20"/>
                    </a:cubicBezTo>
                    <a:cubicBezTo>
                      <a:pt x="33" y="23"/>
                      <a:pt x="33" y="26"/>
                      <a:pt x="31" y="28"/>
                    </a:cubicBezTo>
                    <a:cubicBezTo>
                      <a:pt x="30" y="29"/>
                      <a:pt x="30" y="29"/>
                      <a:pt x="30" y="29"/>
                    </a:cubicBezTo>
                    <a:cubicBezTo>
                      <a:pt x="28" y="31"/>
                      <a:pt x="25" y="32"/>
                      <a:pt x="22" y="30"/>
                    </a:cubicBezTo>
                    <a:lnTo>
                      <a:pt x="3"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156"/>
              </a:p>
            </p:txBody>
          </p:sp>
          <p:sp>
            <p:nvSpPr>
              <p:cNvPr id="289" name="Freeform 363"/>
              <p:cNvSpPr>
                <a:spLocks/>
              </p:cNvSpPr>
              <p:nvPr/>
            </p:nvSpPr>
            <p:spPr bwMode="gray">
              <a:xfrm>
                <a:off x="9887419" y="5731285"/>
                <a:ext cx="287999" cy="296596"/>
              </a:xfrm>
              <a:custGeom>
                <a:avLst/>
                <a:gdLst>
                  <a:gd name="T0" fmla="*/ 14 w 31"/>
                  <a:gd name="T1" fmla="*/ 2 h 32"/>
                  <a:gd name="T2" fmla="*/ 21 w 31"/>
                  <a:gd name="T3" fmla="*/ 1 h 32"/>
                  <a:gd name="T4" fmla="*/ 29 w 31"/>
                  <a:gd name="T5" fmla="*/ 8 h 32"/>
                  <a:gd name="T6" fmla="*/ 29 w 31"/>
                  <a:gd name="T7" fmla="*/ 15 h 32"/>
                  <a:gd name="T8" fmla="*/ 11 w 31"/>
                  <a:gd name="T9" fmla="*/ 30 h 32"/>
                  <a:gd name="T10" fmla="*/ 3 w 31"/>
                  <a:gd name="T11" fmla="*/ 30 h 32"/>
                  <a:gd name="T12" fmla="*/ 3 w 31"/>
                  <a:gd name="T13" fmla="*/ 30 h 32"/>
                  <a:gd name="T14" fmla="*/ 1 w 31"/>
                  <a:gd name="T15" fmla="*/ 22 h 32"/>
                  <a:gd name="T16" fmla="*/ 14 w 31"/>
                  <a:gd name="T17" fmla="*/ 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32">
                    <a:moveTo>
                      <a:pt x="14" y="2"/>
                    </a:moveTo>
                    <a:cubicBezTo>
                      <a:pt x="16" y="0"/>
                      <a:pt x="19" y="0"/>
                      <a:pt x="21" y="1"/>
                    </a:cubicBezTo>
                    <a:cubicBezTo>
                      <a:pt x="29" y="8"/>
                      <a:pt x="29" y="8"/>
                      <a:pt x="29" y="8"/>
                    </a:cubicBezTo>
                    <a:cubicBezTo>
                      <a:pt x="31" y="10"/>
                      <a:pt x="31" y="13"/>
                      <a:pt x="29" y="15"/>
                    </a:cubicBezTo>
                    <a:cubicBezTo>
                      <a:pt x="11" y="30"/>
                      <a:pt x="11" y="30"/>
                      <a:pt x="11" y="30"/>
                    </a:cubicBezTo>
                    <a:cubicBezTo>
                      <a:pt x="9" y="32"/>
                      <a:pt x="5" y="32"/>
                      <a:pt x="3" y="30"/>
                    </a:cubicBezTo>
                    <a:cubicBezTo>
                      <a:pt x="3" y="30"/>
                      <a:pt x="3" y="30"/>
                      <a:pt x="3" y="30"/>
                    </a:cubicBezTo>
                    <a:cubicBezTo>
                      <a:pt x="0" y="28"/>
                      <a:pt x="0" y="24"/>
                      <a:pt x="1" y="22"/>
                    </a:cubicBezTo>
                    <a:lnTo>
                      <a:pt x="14"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156"/>
              </a:p>
            </p:txBody>
          </p:sp>
          <p:sp>
            <p:nvSpPr>
              <p:cNvPr id="290" name="Freeform 364"/>
              <p:cNvSpPr>
                <a:spLocks/>
              </p:cNvSpPr>
              <p:nvPr/>
            </p:nvSpPr>
            <p:spPr bwMode="gray">
              <a:xfrm>
                <a:off x="10510699" y="5022035"/>
                <a:ext cx="287999" cy="300893"/>
              </a:xfrm>
              <a:custGeom>
                <a:avLst/>
                <a:gdLst>
                  <a:gd name="T0" fmla="*/ 16 w 31"/>
                  <a:gd name="T1" fmla="*/ 30 h 33"/>
                  <a:gd name="T2" fmla="*/ 10 w 31"/>
                  <a:gd name="T3" fmla="*/ 31 h 33"/>
                  <a:gd name="T4" fmla="*/ 2 w 31"/>
                  <a:gd name="T5" fmla="*/ 24 h 33"/>
                  <a:gd name="T6" fmla="*/ 2 w 31"/>
                  <a:gd name="T7" fmla="*/ 17 h 33"/>
                  <a:gd name="T8" fmla="*/ 20 w 31"/>
                  <a:gd name="T9" fmla="*/ 2 h 33"/>
                  <a:gd name="T10" fmla="*/ 28 w 31"/>
                  <a:gd name="T11" fmla="*/ 2 h 33"/>
                  <a:gd name="T12" fmla="*/ 28 w 31"/>
                  <a:gd name="T13" fmla="*/ 2 h 33"/>
                  <a:gd name="T14" fmla="*/ 29 w 31"/>
                  <a:gd name="T15" fmla="*/ 10 h 33"/>
                  <a:gd name="T16" fmla="*/ 16 w 31"/>
                  <a:gd name="T17" fmla="*/ 3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33">
                    <a:moveTo>
                      <a:pt x="16" y="30"/>
                    </a:moveTo>
                    <a:cubicBezTo>
                      <a:pt x="15" y="32"/>
                      <a:pt x="12" y="33"/>
                      <a:pt x="10" y="31"/>
                    </a:cubicBezTo>
                    <a:cubicBezTo>
                      <a:pt x="2" y="24"/>
                      <a:pt x="2" y="24"/>
                      <a:pt x="2" y="24"/>
                    </a:cubicBezTo>
                    <a:cubicBezTo>
                      <a:pt x="0" y="22"/>
                      <a:pt x="0" y="19"/>
                      <a:pt x="2" y="17"/>
                    </a:cubicBezTo>
                    <a:cubicBezTo>
                      <a:pt x="20" y="2"/>
                      <a:pt x="20" y="2"/>
                      <a:pt x="20" y="2"/>
                    </a:cubicBezTo>
                    <a:cubicBezTo>
                      <a:pt x="22" y="0"/>
                      <a:pt x="25" y="0"/>
                      <a:pt x="28" y="2"/>
                    </a:cubicBezTo>
                    <a:cubicBezTo>
                      <a:pt x="28" y="2"/>
                      <a:pt x="28" y="2"/>
                      <a:pt x="28" y="2"/>
                    </a:cubicBezTo>
                    <a:cubicBezTo>
                      <a:pt x="30" y="4"/>
                      <a:pt x="31" y="8"/>
                      <a:pt x="29" y="10"/>
                    </a:cubicBezTo>
                    <a:lnTo>
                      <a:pt x="16"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156"/>
              </a:p>
            </p:txBody>
          </p:sp>
          <p:sp>
            <p:nvSpPr>
              <p:cNvPr id="291" name="Freeform 365"/>
              <p:cNvSpPr>
                <a:spLocks/>
              </p:cNvSpPr>
              <p:nvPr/>
            </p:nvSpPr>
            <p:spPr bwMode="gray">
              <a:xfrm>
                <a:off x="10007776" y="4936066"/>
                <a:ext cx="253611" cy="322387"/>
              </a:xfrm>
              <a:custGeom>
                <a:avLst/>
                <a:gdLst>
                  <a:gd name="T0" fmla="*/ 26 w 27"/>
                  <a:gd name="T1" fmla="*/ 22 h 35"/>
                  <a:gd name="T2" fmla="*/ 24 w 27"/>
                  <a:gd name="T3" fmla="*/ 29 h 35"/>
                  <a:gd name="T4" fmla="*/ 15 w 27"/>
                  <a:gd name="T5" fmla="*/ 33 h 35"/>
                  <a:gd name="T6" fmla="*/ 9 w 27"/>
                  <a:gd name="T7" fmla="*/ 31 h 35"/>
                  <a:gd name="T8" fmla="*/ 1 w 27"/>
                  <a:gd name="T9" fmla="*/ 9 h 35"/>
                  <a:gd name="T10" fmla="*/ 4 w 27"/>
                  <a:gd name="T11" fmla="*/ 1 h 35"/>
                  <a:gd name="T12" fmla="*/ 5 w 27"/>
                  <a:gd name="T13" fmla="*/ 1 h 35"/>
                  <a:gd name="T14" fmla="*/ 12 w 27"/>
                  <a:gd name="T15" fmla="*/ 3 h 35"/>
                  <a:gd name="T16" fmla="*/ 26 w 27"/>
                  <a:gd name="T17"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35">
                    <a:moveTo>
                      <a:pt x="26" y="22"/>
                    </a:moveTo>
                    <a:cubicBezTo>
                      <a:pt x="27" y="25"/>
                      <a:pt x="27" y="27"/>
                      <a:pt x="24" y="29"/>
                    </a:cubicBezTo>
                    <a:cubicBezTo>
                      <a:pt x="15" y="33"/>
                      <a:pt x="15" y="33"/>
                      <a:pt x="15" y="33"/>
                    </a:cubicBezTo>
                    <a:cubicBezTo>
                      <a:pt x="12" y="35"/>
                      <a:pt x="10" y="34"/>
                      <a:pt x="9" y="31"/>
                    </a:cubicBezTo>
                    <a:cubicBezTo>
                      <a:pt x="1" y="9"/>
                      <a:pt x="1" y="9"/>
                      <a:pt x="1" y="9"/>
                    </a:cubicBezTo>
                    <a:cubicBezTo>
                      <a:pt x="0" y="6"/>
                      <a:pt x="2" y="3"/>
                      <a:pt x="4" y="1"/>
                    </a:cubicBezTo>
                    <a:cubicBezTo>
                      <a:pt x="5" y="1"/>
                      <a:pt x="5" y="1"/>
                      <a:pt x="5" y="1"/>
                    </a:cubicBezTo>
                    <a:cubicBezTo>
                      <a:pt x="7" y="0"/>
                      <a:pt x="11" y="1"/>
                      <a:pt x="12" y="3"/>
                    </a:cubicBezTo>
                    <a:lnTo>
                      <a:pt x="26"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156"/>
              </a:p>
            </p:txBody>
          </p:sp>
          <p:sp>
            <p:nvSpPr>
              <p:cNvPr id="292" name="Freeform 366"/>
              <p:cNvSpPr>
                <a:spLocks/>
              </p:cNvSpPr>
              <p:nvPr/>
            </p:nvSpPr>
            <p:spPr bwMode="gray">
              <a:xfrm>
                <a:off x="10416132" y="5787166"/>
                <a:ext cx="262208" cy="322387"/>
              </a:xfrm>
              <a:custGeom>
                <a:avLst/>
                <a:gdLst>
                  <a:gd name="T0" fmla="*/ 2 w 28"/>
                  <a:gd name="T1" fmla="*/ 13 h 35"/>
                  <a:gd name="T2" fmla="*/ 4 w 28"/>
                  <a:gd name="T3" fmla="*/ 6 h 35"/>
                  <a:gd name="T4" fmla="*/ 13 w 28"/>
                  <a:gd name="T5" fmla="*/ 2 h 35"/>
                  <a:gd name="T6" fmla="*/ 19 w 28"/>
                  <a:gd name="T7" fmla="*/ 4 h 35"/>
                  <a:gd name="T8" fmla="*/ 27 w 28"/>
                  <a:gd name="T9" fmla="*/ 26 h 35"/>
                  <a:gd name="T10" fmla="*/ 24 w 28"/>
                  <a:gd name="T11" fmla="*/ 34 h 35"/>
                  <a:gd name="T12" fmla="*/ 23 w 28"/>
                  <a:gd name="T13" fmla="*/ 34 h 35"/>
                  <a:gd name="T14" fmla="*/ 15 w 28"/>
                  <a:gd name="T15" fmla="*/ 32 h 35"/>
                  <a:gd name="T16" fmla="*/ 2 w 28"/>
                  <a:gd name="T17" fmla="*/ 1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35">
                    <a:moveTo>
                      <a:pt x="2" y="13"/>
                    </a:moveTo>
                    <a:cubicBezTo>
                      <a:pt x="0" y="11"/>
                      <a:pt x="1" y="8"/>
                      <a:pt x="4" y="6"/>
                    </a:cubicBezTo>
                    <a:cubicBezTo>
                      <a:pt x="13" y="2"/>
                      <a:pt x="13" y="2"/>
                      <a:pt x="13" y="2"/>
                    </a:cubicBezTo>
                    <a:cubicBezTo>
                      <a:pt x="15" y="0"/>
                      <a:pt x="18" y="2"/>
                      <a:pt x="19" y="4"/>
                    </a:cubicBezTo>
                    <a:cubicBezTo>
                      <a:pt x="27" y="26"/>
                      <a:pt x="27" y="26"/>
                      <a:pt x="27" y="26"/>
                    </a:cubicBezTo>
                    <a:cubicBezTo>
                      <a:pt x="28" y="29"/>
                      <a:pt x="26" y="32"/>
                      <a:pt x="24" y="34"/>
                    </a:cubicBezTo>
                    <a:cubicBezTo>
                      <a:pt x="23" y="34"/>
                      <a:pt x="23" y="34"/>
                      <a:pt x="23" y="34"/>
                    </a:cubicBezTo>
                    <a:cubicBezTo>
                      <a:pt x="20" y="35"/>
                      <a:pt x="17" y="35"/>
                      <a:pt x="15" y="32"/>
                    </a:cubicBezTo>
                    <a:lnTo>
                      <a:pt x="2"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156"/>
              </a:p>
            </p:txBody>
          </p:sp>
          <p:sp>
            <p:nvSpPr>
              <p:cNvPr id="293" name="Freeform 367"/>
              <p:cNvSpPr>
                <a:spLocks/>
              </p:cNvSpPr>
              <p:nvPr/>
            </p:nvSpPr>
            <p:spPr bwMode="gray">
              <a:xfrm>
                <a:off x="9749867" y="5602331"/>
                <a:ext cx="322387" cy="249311"/>
              </a:xfrm>
              <a:custGeom>
                <a:avLst/>
                <a:gdLst>
                  <a:gd name="T0" fmla="*/ 23 w 35"/>
                  <a:gd name="T1" fmla="*/ 2 h 27"/>
                  <a:gd name="T2" fmla="*/ 29 w 35"/>
                  <a:gd name="T3" fmla="*/ 3 h 27"/>
                  <a:gd name="T4" fmla="*/ 34 w 35"/>
                  <a:gd name="T5" fmla="*/ 13 h 27"/>
                  <a:gd name="T6" fmla="*/ 31 w 35"/>
                  <a:gd name="T7" fmla="*/ 19 h 27"/>
                  <a:gd name="T8" fmla="*/ 9 w 35"/>
                  <a:gd name="T9" fmla="*/ 26 h 27"/>
                  <a:gd name="T10" fmla="*/ 2 w 35"/>
                  <a:gd name="T11" fmla="*/ 23 h 27"/>
                  <a:gd name="T12" fmla="*/ 1 w 35"/>
                  <a:gd name="T13" fmla="*/ 23 h 27"/>
                  <a:gd name="T14" fmla="*/ 3 w 35"/>
                  <a:gd name="T15" fmla="*/ 15 h 27"/>
                  <a:gd name="T16" fmla="*/ 23 w 35"/>
                  <a:gd name="T17" fmla="*/ 2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7">
                    <a:moveTo>
                      <a:pt x="23" y="2"/>
                    </a:moveTo>
                    <a:cubicBezTo>
                      <a:pt x="25" y="0"/>
                      <a:pt x="28" y="1"/>
                      <a:pt x="29" y="3"/>
                    </a:cubicBezTo>
                    <a:cubicBezTo>
                      <a:pt x="34" y="13"/>
                      <a:pt x="34" y="13"/>
                      <a:pt x="34" y="13"/>
                    </a:cubicBezTo>
                    <a:cubicBezTo>
                      <a:pt x="35" y="15"/>
                      <a:pt x="34" y="18"/>
                      <a:pt x="31" y="19"/>
                    </a:cubicBezTo>
                    <a:cubicBezTo>
                      <a:pt x="9" y="26"/>
                      <a:pt x="9" y="26"/>
                      <a:pt x="9" y="26"/>
                    </a:cubicBezTo>
                    <a:cubicBezTo>
                      <a:pt x="6" y="27"/>
                      <a:pt x="3" y="26"/>
                      <a:pt x="2" y="23"/>
                    </a:cubicBezTo>
                    <a:cubicBezTo>
                      <a:pt x="1" y="23"/>
                      <a:pt x="1" y="23"/>
                      <a:pt x="1" y="23"/>
                    </a:cubicBezTo>
                    <a:cubicBezTo>
                      <a:pt x="0" y="20"/>
                      <a:pt x="1" y="17"/>
                      <a:pt x="3" y="15"/>
                    </a:cubicBezTo>
                    <a:lnTo>
                      <a:pt x="23"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156"/>
              </a:p>
            </p:txBody>
          </p:sp>
          <p:sp>
            <p:nvSpPr>
              <p:cNvPr id="294" name="Freeform 368"/>
              <p:cNvSpPr>
                <a:spLocks/>
              </p:cNvSpPr>
              <p:nvPr/>
            </p:nvSpPr>
            <p:spPr bwMode="gray">
              <a:xfrm>
                <a:off x="10609565" y="5193974"/>
                <a:ext cx="326684" cy="249311"/>
              </a:xfrm>
              <a:custGeom>
                <a:avLst/>
                <a:gdLst>
                  <a:gd name="T0" fmla="*/ 12 w 35"/>
                  <a:gd name="T1" fmla="*/ 26 h 27"/>
                  <a:gd name="T2" fmla="*/ 6 w 35"/>
                  <a:gd name="T3" fmla="*/ 24 h 27"/>
                  <a:gd name="T4" fmla="*/ 1 w 35"/>
                  <a:gd name="T5" fmla="*/ 15 h 27"/>
                  <a:gd name="T6" fmla="*/ 4 w 35"/>
                  <a:gd name="T7" fmla="*/ 8 h 27"/>
                  <a:gd name="T8" fmla="*/ 26 w 35"/>
                  <a:gd name="T9" fmla="*/ 1 h 27"/>
                  <a:gd name="T10" fmla="*/ 33 w 35"/>
                  <a:gd name="T11" fmla="*/ 4 h 27"/>
                  <a:gd name="T12" fmla="*/ 33 w 35"/>
                  <a:gd name="T13" fmla="*/ 5 h 27"/>
                  <a:gd name="T14" fmla="*/ 32 w 35"/>
                  <a:gd name="T15" fmla="*/ 12 h 27"/>
                  <a:gd name="T16" fmla="*/ 12 w 35"/>
                  <a:gd name="T17" fmla="*/ 2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7">
                    <a:moveTo>
                      <a:pt x="12" y="26"/>
                    </a:moveTo>
                    <a:cubicBezTo>
                      <a:pt x="10" y="27"/>
                      <a:pt x="7" y="26"/>
                      <a:pt x="6" y="24"/>
                    </a:cubicBezTo>
                    <a:cubicBezTo>
                      <a:pt x="1" y="15"/>
                      <a:pt x="1" y="15"/>
                      <a:pt x="1" y="15"/>
                    </a:cubicBezTo>
                    <a:cubicBezTo>
                      <a:pt x="0" y="12"/>
                      <a:pt x="1" y="9"/>
                      <a:pt x="4" y="8"/>
                    </a:cubicBezTo>
                    <a:cubicBezTo>
                      <a:pt x="26" y="1"/>
                      <a:pt x="26" y="1"/>
                      <a:pt x="26" y="1"/>
                    </a:cubicBezTo>
                    <a:cubicBezTo>
                      <a:pt x="28" y="0"/>
                      <a:pt x="32" y="1"/>
                      <a:pt x="33" y="4"/>
                    </a:cubicBezTo>
                    <a:cubicBezTo>
                      <a:pt x="33" y="5"/>
                      <a:pt x="33" y="5"/>
                      <a:pt x="33" y="5"/>
                    </a:cubicBezTo>
                    <a:cubicBezTo>
                      <a:pt x="35" y="7"/>
                      <a:pt x="34" y="11"/>
                      <a:pt x="32" y="12"/>
                    </a:cubicBezTo>
                    <a:lnTo>
                      <a:pt x="12"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156"/>
              </a:p>
            </p:txBody>
          </p:sp>
          <p:sp>
            <p:nvSpPr>
              <p:cNvPr id="295" name="Freeform 369"/>
              <p:cNvSpPr>
                <a:spLocks/>
              </p:cNvSpPr>
              <p:nvPr/>
            </p:nvSpPr>
            <p:spPr bwMode="gray">
              <a:xfrm>
                <a:off x="9719779" y="5279944"/>
                <a:ext cx="326684" cy="219224"/>
              </a:xfrm>
              <a:custGeom>
                <a:avLst/>
                <a:gdLst>
                  <a:gd name="T0" fmla="*/ 31 w 35"/>
                  <a:gd name="T1" fmla="*/ 4 h 24"/>
                  <a:gd name="T2" fmla="*/ 34 w 35"/>
                  <a:gd name="T3" fmla="*/ 10 h 24"/>
                  <a:gd name="T4" fmla="*/ 31 w 35"/>
                  <a:gd name="T5" fmla="*/ 20 h 24"/>
                  <a:gd name="T6" fmla="*/ 25 w 35"/>
                  <a:gd name="T7" fmla="*/ 23 h 24"/>
                  <a:gd name="T8" fmla="*/ 3 w 35"/>
                  <a:gd name="T9" fmla="*/ 12 h 24"/>
                  <a:gd name="T10" fmla="*/ 0 w 35"/>
                  <a:gd name="T11" fmla="*/ 5 h 24"/>
                  <a:gd name="T12" fmla="*/ 1 w 35"/>
                  <a:gd name="T13" fmla="*/ 4 h 24"/>
                  <a:gd name="T14" fmla="*/ 7 w 35"/>
                  <a:gd name="T15" fmla="*/ 0 h 24"/>
                  <a:gd name="T16" fmla="*/ 31 w 35"/>
                  <a:gd name="T17" fmla="*/ 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4">
                    <a:moveTo>
                      <a:pt x="31" y="4"/>
                    </a:moveTo>
                    <a:cubicBezTo>
                      <a:pt x="33" y="5"/>
                      <a:pt x="35" y="8"/>
                      <a:pt x="34" y="10"/>
                    </a:cubicBezTo>
                    <a:cubicBezTo>
                      <a:pt x="31" y="20"/>
                      <a:pt x="31" y="20"/>
                      <a:pt x="31" y="20"/>
                    </a:cubicBezTo>
                    <a:cubicBezTo>
                      <a:pt x="30" y="23"/>
                      <a:pt x="27" y="24"/>
                      <a:pt x="25" y="23"/>
                    </a:cubicBezTo>
                    <a:cubicBezTo>
                      <a:pt x="3" y="12"/>
                      <a:pt x="3" y="12"/>
                      <a:pt x="3" y="12"/>
                    </a:cubicBezTo>
                    <a:cubicBezTo>
                      <a:pt x="1" y="11"/>
                      <a:pt x="0" y="8"/>
                      <a:pt x="0" y="5"/>
                    </a:cubicBezTo>
                    <a:cubicBezTo>
                      <a:pt x="1" y="4"/>
                      <a:pt x="1" y="4"/>
                      <a:pt x="1" y="4"/>
                    </a:cubicBezTo>
                    <a:cubicBezTo>
                      <a:pt x="2" y="2"/>
                      <a:pt x="5" y="0"/>
                      <a:pt x="7" y="0"/>
                    </a:cubicBezTo>
                    <a:lnTo>
                      <a:pt x="31"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156"/>
              </a:p>
            </p:txBody>
          </p:sp>
          <p:sp>
            <p:nvSpPr>
              <p:cNvPr id="296" name="Freeform 370"/>
              <p:cNvSpPr>
                <a:spLocks/>
              </p:cNvSpPr>
              <p:nvPr/>
            </p:nvSpPr>
            <p:spPr bwMode="gray">
              <a:xfrm>
                <a:off x="10639653" y="5546449"/>
                <a:ext cx="322387" cy="219224"/>
              </a:xfrm>
              <a:custGeom>
                <a:avLst/>
                <a:gdLst>
                  <a:gd name="T0" fmla="*/ 4 w 35"/>
                  <a:gd name="T1" fmla="*/ 20 h 24"/>
                  <a:gd name="T2" fmla="*/ 1 w 35"/>
                  <a:gd name="T3" fmla="*/ 14 h 24"/>
                  <a:gd name="T4" fmla="*/ 4 w 35"/>
                  <a:gd name="T5" fmla="*/ 4 h 24"/>
                  <a:gd name="T6" fmla="*/ 10 w 35"/>
                  <a:gd name="T7" fmla="*/ 1 h 24"/>
                  <a:gd name="T8" fmla="*/ 31 w 35"/>
                  <a:gd name="T9" fmla="*/ 12 h 24"/>
                  <a:gd name="T10" fmla="*/ 34 w 35"/>
                  <a:gd name="T11" fmla="*/ 19 h 24"/>
                  <a:gd name="T12" fmla="*/ 34 w 35"/>
                  <a:gd name="T13" fmla="*/ 20 h 24"/>
                  <a:gd name="T14" fmla="*/ 27 w 35"/>
                  <a:gd name="T15" fmla="*/ 24 h 24"/>
                  <a:gd name="T16" fmla="*/ 4 w 35"/>
                  <a:gd name="T17"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4">
                    <a:moveTo>
                      <a:pt x="4" y="20"/>
                    </a:moveTo>
                    <a:cubicBezTo>
                      <a:pt x="1" y="19"/>
                      <a:pt x="0" y="17"/>
                      <a:pt x="1" y="14"/>
                    </a:cubicBezTo>
                    <a:cubicBezTo>
                      <a:pt x="4" y="4"/>
                      <a:pt x="4" y="4"/>
                      <a:pt x="4" y="4"/>
                    </a:cubicBezTo>
                    <a:cubicBezTo>
                      <a:pt x="5" y="1"/>
                      <a:pt x="8" y="0"/>
                      <a:pt x="10" y="1"/>
                    </a:cubicBezTo>
                    <a:cubicBezTo>
                      <a:pt x="31" y="12"/>
                      <a:pt x="31" y="12"/>
                      <a:pt x="31" y="12"/>
                    </a:cubicBezTo>
                    <a:cubicBezTo>
                      <a:pt x="34" y="13"/>
                      <a:pt x="35" y="16"/>
                      <a:pt x="34" y="19"/>
                    </a:cubicBezTo>
                    <a:cubicBezTo>
                      <a:pt x="34" y="20"/>
                      <a:pt x="34" y="20"/>
                      <a:pt x="34" y="20"/>
                    </a:cubicBezTo>
                    <a:cubicBezTo>
                      <a:pt x="33" y="23"/>
                      <a:pt x="30" y="24"/>
                      <a:pt x="27" y="24"/>
                    </a:cubicBezTo>
                    <a:lnTo>
                      <a:pt x="4"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156"/>
              </a:p>
            </p:txBody>
          </p:sp>
          <p:sp>
            <p:nvSpPr>
              <p:cNvPr id="297" name="Freeform 371"/>
              <p:cNvSpPr>
                <a:spLocks/>
              </p:cNvSpPr>
              <p:nvPr/>
            </p:nvSpPr>
            <p:spPr bwMode="gray">
              <a:xfrm>
                <a:off x="10093745" y="5821554"/>
                <a:ext cx="219224" cy="326684"/>
              </a:xfrm>
              <a:custGeom>
                <a:avLst/>
                <a:gdLst>
                  <a:gd name="T0" fmla="*/ 5 w 24"/>
                  <a:gd name="T1" fmla="*/ 4 h 35"/>
                  <a:gd name="T2" fmla="*/ 11 w 24"/>
                  <a:gd name="T3" fmla="*/ 0 h 35"/>
                  <a:gd name="T4" fmla="*/ 20 w 24"/>
                  <a:gd name="T5" fmla="*/ 4 h 35"/>
                  <a:gd name="T6" fmla="*/ 23 w 24"/>
                  <a:gd name="T7" fmla="*/ 10 h 35"/>
                  <a:gd name="T8" fmla="*/ 13 w 24"/>
                  <a:gd name="T9" fmla="*/ 31 h 35"/>
                  <a:gd name="T10" fmla="*/ 5 w 24"/>
                  <a:gd name="T11" fmla="*/ 34 h 35"/>
                  <a:gd name="T12" fmla="*/ 5 w 24"/>
                  <a:gd name="T13" fmla="*/ 34 h 35"/>
                  <a:gd name="T14" fmla="*/ 1 w 24"/>
                  <a:gd name="T15" fmla="*/ 27 h 35"/>
                  <a:gd name="T16" fmla="*/ 5 w 24"/>
                  <a:gd name="T17" fmla="*/ 4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5">
                    <a:moveTo>
                      <a:pt x="5" y="4"/>
                    </a:moveTo>
                    <a:cubicBezTo>
                      <a:pt x="5" y="1"/>
                      <a:pt x="8" y="0"/>
                      <a:pt x="11" y="0"/>
                    </a:cubicBezTo>
                    <a:cubicBezTo>
                      <a:pt x="20" y="4"/>
                      <a:pt x="20" y="4"/>
                      <a:pt x="20" y="4"/>
                    </a:cubicBezTo>
                    <a:cubicBezTo>
                      <a:pt x="23" y="5"/>
                      <a:pt x="24" y="7"/>
                      <a:pt x="23" y="10"/>
                    </a:cubicBezTo>
                    <a:cubicBezTo>
                      <a:pt x="13" y="31"/>
                      <a:pt x="13" y="31"/>
                      <a:pt x="13" y="31"/>
                    </a:cubicBezTo>
                    <a:cubicBezTo>
                      <a:pt x="11" y="34"/>
                      <a:pt x="8" y="35"/>
                      <a:pt x="5" y="34"/>
                    </a:cubicBezTo>
                    <a:cubicBezTo>
                      <a:pt x="5" y="34"/>
                      <a:pt x="5" y="34"/>
                      <a:pt x="5" y="34"/>
                    </a:cubicBezTo>
                    <a:cubicBezTo>
                      <a:pt x="2" y="33"/>
                      <a:pt x="0" y="30"/>
                      <a:pt x="1" y="27"/>
                    </a:cubicBezTo>
                    <a:lnTo>
                      <a:pt x="5"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156"/>
              </a:p>
            </p:txBody>
          </p:sp>
          <p:sp>
            <p:nvSpPr>
              <p:cNvPr id="298" name="Freeform 372"/>
              <p:cNvSpPr>
                <a:spLocks/>
              </p:cNvSpPr>
              <p:nvPr/>
            </p:nvSpPr>
            <p:spPr bwMode="gray">
              <a:xfrm>
                <a:off x="10360251" y="4901678"/>
                <a:ext cx="232118" cy="330984"/>
              </a:xfrm>
              <a:custGeom>
                <a:avLst/>
                <a:gdLst>
                  <a:gd name="T0" fmla="*/ 20 w 25"/>
                  <a:gd name="T1" fmla="*/ 31 h 36"/>
                  <a:gd name="T2" fmla="*/ 14 w 25"/>
                  <a:gd name="T3" fmla="*/ 35 h 36"/>
                  <a:gd name="T4" fmla="*/ 4 w 25"/>
                  <a:gd name="T5" fmla="*/ 31 h 36"/>
                  <a:gd name="T6" fmla="*/ 2 w 25"/>
                  <a:gd name="T7" fmla="*/ 25 h 36"/>
                  <a:gd name="T8" fmla="*/ 12 w 25"/>
                  <a:gd name="T9" fmla="*/ 4 h 36"/>
                  <a:gd name="T10" fmla="*/ 19 w 25"/>
                  <a:gd name="T11" fmla="*/ 1 h 36"/>
                  <a:gd name="T12" fmla="*/ 20 w 25"/>
                  <a:gd name="T13" fmla="*/ 1 h 36"/>
                  <a:gd name="T14" fmla="*/ 24 w 25"/>
                  <a:gd name="T15" fmla="*/ 8 h 36"/>
                  <a:gd name="T16" fmla="*/ 20 w 25"/>
                  <a:gd name="T17" fmla="*/ 31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6">
                    <a:moveTo>
                      <a:pt x="20" y="31"/>
                    </a:moveTo>
                    <a:cubicBezTo>
                      <a:pt x="20" y="34"/>
                      <a:pt x="17" y="36"/>
                      <a:pt x="14" y="35"/>
                    </a:cubicBezTo>
                    <a:cubicBezTo>
                      <a:pt x="4" y="31"/>
                      <a:pt x="4" y="31"/>
                      <a:pt x="4" y="31"/>
                    </a:cubicBezTo>
                    <a:cubicBezTo>
                      <a:pt x="2" y="31"/>
                      <a:pt x="0" y="28"/>
                      <a:pt x="2" y="25"/>
                    </a:cubicBezTo>
                    <a:cubicBezTo>
                      <a:pt x="12" y="4"/>
                      <a:pt x="12" y="4"/>
                      <a:pt x="12" y="4"/>
                    </a:cubicBezTo>
                    <a:cubicBezTo>
                      <a:pt x="13" y="2"/>
                      <a:pt x="17" y="0"/>
                      <a:pt x="19" y="1"/>
                    </a:cubicBezTo>
                    <a:cubicBezTo>
                      <a:pt x="20" y="1"/>
                      <a:pt x="20" y="1"/>
                      <a:pt x="20" y="1"/>
                    </a:cubicBezTo>
                    <a:cubicBezTo>
                      <a:pt x="23" y="2"/>
                      <a:pt x="25" y="5"/>
                      <a:pt x="24" y="8"/>
                    </a:cubicBezTo>
                    <a:lnTo>
                      <a:pt x="20"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156"/>
              </a:p>
            </p:txBody>
          </p:sp>
        </p:grpSp>
        <p:sp>
          <p:nvSpPr>
            <p:cNvPr id="281" name="Freeform 435"/>
            <p:cNvSpPr>
              <a:spLocks/>
            </p:cNvSpPr>
            <p:nvPr userDrawn="1"/>
          </p:nvSpPr>
          <p:spPr bwMode="blackWhite">
            <a:xfrm>
              <a:off x="9177699" y="3671352"/>
              <a:ext cx="2570460" cy="1037672"/>
            </a:xfrm>
            <a:custGeom>
              <a:avLst/>
              <a:gdLst>
                <a:gd name="T0" fmla="*/ 359 w 402"/>
                <a:gd name="T1" fmla="*/ 77 h 163"/>
                <a:gd name="T2" fmla="*/ 352 w 402"/>
                <a:gd name="T3" fmla="*/ 77 h 163"/>
                <a:gd name="T4" fmla="*/ 271 w 402"/>
                <a:gd name="T5" fmla="*/ 0 h 163"/>
                <a:gd name="T6" fmla="*/ 192 w 402"/>
                <a:gd name="T7" fmla="*/ 60 h 163"/>
                <a:gd name="T8" fmla="*/ 149 w 402"/>
                <a:gd name="T9" fmla="*/ 42 h 163"/>
                <a:gd name="T10" fmla="*/ 89 w 402"/>
                <a:gd name="T11" fmla="*/ 97 h 163"/>
                <a:gd name="T12" fmla="*/ 61 w 402"/>
                <a:gd name="T13" fmla="*/ 110 h 163"/>
                <a:gd name="T14" fmla="*/ 34 w 402"/>
                <a:gd name="T15" fmla="*/ 96 h 163"/>
                <a:gd name="T16" fmla="*/ 0 w 402"/>
                <a:gd name="T17" fmla="*/ 129 h 163"/>
                <a:gd name="T18" fmla="*/ 34 w 402"/>
                <a:gd name="T19" fmla="*/ 163 h 163"/>
                <a:gd name="T20" fmla="*/ 43 w 402"/>
                <a:gd name="T21" fmla="*/ 163 h 163"/>
                <a:gd name="T22" fmla="*/ 153 w 402"/>
                <a:gd name="T23" fmla="*/ 163 h 163"/>
                <a:gd name="T24" fmla="*/ 214 w 402"/>
                <a:gd name="T25" fmla="*/ 163 h 163"/>
                <a:gd name="T26" fmla="*/ 362 w 402"/>
                <a:gd name="T27" fmla="*/ 163 h 163"/>
                <a:gd name="T28" fmla="*/ 362 w 402"/>
                <a:gd name="T29" fmla="*/ 163 h 163"/>
                <a:gd name="T30" fmla="*/ 402 w 402"/>
                <a:gd name="T31" fmla="*/ 120 h 163"/>
                <a:gd name="T32" fmla="*/ 359 w 402"/>
                <a:gd name="T33" fmla="*/ 77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2" h="163">
                  <a:moveTo>
                    <a:pt x="359" y="77"/>
                  </a:moveTo>
                  <a:cubicBezTo>
                    <a:pt x="357" y="77"/>
                    <a:pt x="355" y="77"/>
                    <a:pt x="352" y="77"/>
                  </a:cubicBezTo>
                  <a:cubicBezTo>
                    <a:pt x="350" y="34"/>
                    <a:pt x="315" y="0"/>
                    <a:pt x="271" y="0"/>
                  </a:cubicBezTo>
                  <a:cubicBezTo>
                    <a:pt x="233" y="0"/>
                    <a:pt x="202" y="26"/>
                    <a:pt x="192" y="60"/>
                  </a:cubicBezTo>
                  <a:cubicBezTo>
                    <a:pt x="181" y="49"/>
                    <a:pt x="166" y="42"/>
                    <a:pt x="149" y="42"/>
                  </a:cubicBezTo>
                  <a:cubicBezTo>
                    <a:pt x="118" y="42"/>
                    <a:pt x="92" y="66"/>
                    <a:pt x="89" y="97"/>
                  </a:cubicBezTo>
                  <a:cubicBezTo>
                    <a:pt x="79" y="98"/>
                    <a:pt x="69" y="103"/>
                    <a:pt x="61" y="110"/>
                  </a:cubicBezTo>
                  <a:cubicBezTo>
                    <a:pt x="55" y="101"/>
                    <a:pt x="45" y="96"/>
                    <a:pt x="34" y="96"/>
                  </a:cubicBezTo>
                  <a:cubicBezTo>
                    <a:pt x="15" y="96"/>
                    <a:pt x="0" y="111"/>
                    <a:pt x="0" y="129"/>
                  </a:cubicBezTo>
                  <a:cubicBezTo>
                    <a:pt x="0" y="148"/>
                    <a:pt x="15" y="163"/>
                    <a:pt x="34" y="163"/>
                  </a:cubicBezTo>
                  <a:cubicBezTo>
                    <a:pt x="43" y="163"/>
                    <a:pt x="43" y="163"/>
                    <a:pt x="43" y="163"/>
                  </a:cubicBezTo>
                  <a:cubicBezTo>
                    <a:pt x="153" y="163"/>
                    <a:pt x="153" y="163"/>
                    <a:pt x="153" y="163"/>
                  </a:cubicBezTo>
                  <a:cubicBezTo>
                    <a:pt x="214" y="163"/>
                    <a:pt x="214" y="163"/>
                    <a:pt x="214" y="163"/>
                  </a:cubicBezTo>
                  <a:cubicBezTo>
                    <a:pt x="362" y="163"/>
                    <a:pt x="362" y="163"/>
                    <a:pt x="362" y="163"/>
                  </a:cubicBezTo>
                  <a:cubicBezTo>
                    <a:pt x="362" y="163"/>
                    <a:pt x="362" y="163"/>
                    <a:pt x="362" y="163"/>
                  </a:cubicBezTo>
                  <a:cubicBezTo>
                    <a:pt x="384" y="161"/>
                    <a:pt x="402" y="143"/>
                    <a:pt x="402" y="120"/>
                  </a:cubicBezTo>
                  <a:cubicBezTo>
                    <a:pt x="402" y="96"/>
                    <a:pt x="383" y="77"/>
                    <a:pt x="359" y="7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156"/>
            </a:p>
          </p:txBody>
        </p:sp>
      </p:grpSp>
    </p:spTree>
    <p:extLst>
      <p:ext uri="{BB962C8B-B14F-4D97-AF65-F5344CB8AC3E}">
        <p14:creationId xmlns:p14="http://schemas.microsoft.com/office/powerpoint/2010/main" val="25534102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ec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0813" y="2194561"/>
            <a:ext cx="11887200" cy="1944521"/>
          </a:xfrm>
          <a:noFill/>
        </p:spPr>
        <p:txBody>
          <a:bodyPr lIns="137160" tIns="137160" rIns="137160" bIns="137160" anchor="t" anchorCtr="0"/>
          <a:lstStyle>
            <a:lvl1pPr>
              <a:defRPr sz="8600" spc="-98" baseline="0">
                <a:gradFill>
                  <a:gsLst>
                    <a:gs pos="100000">
                      <a:schemeClr val="tx1"/>
                    </a:gs>
                    <a:gs pos="0">
                      <a:schemeClr val="tx1"/>
                    </a:gs>
                  </a:gsLst>
                  <a:lin ang="5400000" scaled="0"/>
                </a:gradFill>
              </a:defRPr>
            </a:lvl1pPr>
          </a:lstStyle>
          <a:p>
            <a:r>
              <a:rPr lang="en-US" dirty="0"/>
              <a:t>Section title</a:t>
            </a:r>
          </a:p>
        </p:txBody>
      </p:sp>
      <p:sp>
        <p:nvSpPr>
          <p:cNvPr id="3" name="Text Placeholder 10"/>
          <p:cNvSpPr>
            <a:spLocks noGrp="1"/>
          </p:cNvSpPr>
          <p:nvPr>
            <p:ph type="body" sz="quarter" idx="14"/>
          </p:nvPr>
        </p:nvSpPr>
        <p:spPr>
          <a:xfrm>
            <a:off x="227012" y="4145280"/>
            <a:ext cx="6400800" cy="2763520"/>
          </a:xfrm>
          <a:prstGeom prst="rect">
            <a:avLst/>
          </a:prstGeom>
        </p:spPr>
        <p:txBody>
          <a:bodyPr lIns="137160" tIns="137160" rIns="137160" bIns="137160">
            <a:noAutofit/>
          </a:bodyPr>
          <a:lstStyle>
            <a:lvl1pPr marL="190428" indent="-190428">
              <a:lnSpc>
                <a:spcPct val="80000"/>
              </a:lnSpc>
              <a:buNone/>
              <a:defRPr lang="en-US" sz="2000" kern="1200" dirty="0">
                <a:solidFill>
                  <a:srgbClr val="FFFFFF"/>
                </a:solidFill>
                <a:latin typeface="Segoe UI" pitchFamily="34" charset="0"/>
                <a:ea typeface="Segoe UI" pitchFamily="34" charset="0"/>
                <a:cs typeface="Segoe UI" pitchFamily="34" charset="0"/>
              </a:defRPr>
            </a:lvl1pPr>
          </a:lstStyle>
          <a:p>
            <a:pPr marL="0" lvl="0" indent="0" algn="l" defTabSz="1088105" rtl="0" eaLnBrk="1" latinLnBrk="0" hangingPunct="1">
              <a:spcBef>
                <a:spcPct val="20000"/>
              </a:spcBef>
              <a:buClr>
                <a:srgbClr val="0072C6"/>
              </a:buClr>
              <a:buSzPct val="100000"/>
            </a:pPr>
            <a:r>
              <a:rPr lang="en-US"/>
              <a:t>Click to edit Master text styles</a:t>
            </a:r>
          </a:p>
        </p:txBody>
      </p:sp>
    </p:spTree>
    <p:extLst>
      <p:ext uri="{BB962C8B-B14F-4D97-AF65-F5344CB8AC3E}">
        <p14:creationId xmlns:p14="http://schemas.microsoft.com/office/powerpoint/2010/main" val="5067791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232" y="2223133"/>
            <a:ext cx="8961851" cy="1912630"/>
          </a:xfrm>
          <a:noFill/>
        </p:spPr>
        <p:txBody>
          <a:bodyPr lIns="146304" tIns="91440" rIns="146304" bIns="91440" anchor="t" anchorCtr="0"/>
          <a:lstStyle>
            <a:lvl1pPr>
              <a:defRPr sz="5293"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231" y="4137146"/>
            <a:ext cx="7169469" cy="1911815"/>
          </a:xfrm>
          <a:noFill/>
        </p:spPr>
        <p:txBody>
          <a:bodyPr lIns="164592" tIns="109728" rIns="164592" bIns="109728">
            <a:noAutofit/>
          </a:bodyPr>
          <a:lstStyle>
            <a:lvl1pPr marL="0" indent="0">
              <a:spcBef>
                <a:spcPts val="0"/>
              </a:spcBef>
              <a:buNone/>
              <a:defRPr sz="3136"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140" name="Picture 139"/>
          <p:cNvPicPr>
            <a:picLocks noChangeAspect="1"/>
          </p:cNvPicPr>
          <p:nvPr userDrawn="1"/>
        </p:nvPicPr>
        <p:blipFill>
          <a:blip r:embed="rId2"/>
          <a:stretch>
            <a:fillRect/>
          </a:stretch>
        </p:blipFill>
        <p:spPr bwMode="black">
          <a:xfrm>
            <a:off x="448096" y="503138"/>
            <a:ext cx="1453878" cy="325150"/>
          </a:xfrm>
          <a:prstGeom prst="rect">
            <a:avLst/>
          </a:prstGeom>
        </p:spPr>
      </p:pic>
      <p:grpSp>
        <p:nvGrpSpPr>
          <p:cNvPr id="272" name="Group 271"/>
          <p:cNvGrpSpPr/>
          <p:nvPr userDrawn="1"/>
        </p:nvGrpSpPr>
        <p:grpSpPr>
          <a:xfrm>
            <a:off x="6320926" y="3859215"/>
            <a:ext cx="5419804" cy="2954580"/>
            <a:chOff x="6218237" y="3671352"/>
            <a:chExt cx="5529922" cy="2825061"/>
          </a:xfrm>
        </p:grpSpPr>
        <p:sp>
          <p:nvSpPr>
            <p:cNvPr id="273" name="Freeform 345"/>
            <p:cNvSpPr>
              <a:spLocks noEditPoints="1"/>
            </p:cNvSpPr>
            <p:nvPr/>
          </p:nvSpPr>
          <p:spPr bwMode="gray">
            <a:xfrm>
              <a:off x="7047753" y="5602154"/>
              <a:ext cx="809283" cy="809283"/>
            </a:xfrm>
            <a:custGeom>
              <a:avLst/>
              <a:gdLst>
                <a:gd name="T0" fmla="*/ 20 w 93"/>
                <a:gd name="T1" fmla="*/ 23 h 93"/>
                <a:gd name="T2" fmla="*/ 20 w 93"/>
                <a:gd name="T3" fmla="*/ 29 h 93"/>
                <a:gd name="T4" fmla="*/ 13 w 93"/>
                <a:gd name="T5" fmla="*/ 35 h 93"/>
                <a:gd name="T6" fmla="*/ 1 w 93"/>
                <a:gd name="T7" fmla="*/ 37 h 93"/>
                <a:gd name="T8" fmla="*/ 3 w 93"/>
                <a:gd name="T9" fmla="*/ 47 h 93"/>
                <a:gd name="T10" fmla="*/ 15 w 93"/>
                <a:gd name="T11" fmla="*/ 53 h 93"/>
                <a:gd name="T12" fmla="*/ 15 w 93"/>
                <a:gd name="T13" fmla="*/ 63 h 93"/>
                <a:gd name="T14" fmla="*/ 8 w 93"/>
                <a:gd name="T15" fmla="*/ 72 h 93"/>
                <a:gd name="T16" fmla="*/ 16 w 93"/>
                <a:gd name="T17" fmla="*/ 78 h 93"/>
                <a:gd name="T18" fmla="*/ 29 w 93"/>
                <a:gd name="T19" fmla="*/ 74 h 93"/>
                <a:gd name="T20" fmla="*/ 35 w 93"/>
                <a:gd name="T21" fmla="*/ 81 h 93"/>
                <a:gd name="T22" fmla="*/ 37 w 93"/>
                <a:gd name="T23" fmla="*/ 92 h 93"/>
                <a:gd name="T24" fmla="*/ 47 w 93"/>
                <a:gd name="T25" fmla="*/ 90 h 93"/>
                <a:gd name="T26" fmla="*/ 53 w 93"/>
                <a:gd name="T27" fmla="*/ 78 h 93"/>
                <a:gd name="T28" fmla="*/ 57 w 93"/>
                <a:gd name="T29" fmla="*/ 77 h 93"/>
                <a:gd name="T30" fmla="*/ 63 w 93"/>
                <a:gd name="T31" fmla="*/ 79 h 93"/>
                <a:gd name="T32" fmla="*/ 72 w 93"/>
                <a:gd name="T33" fmla="*/ 85 h 93"/>
                <a:gd name="T34" fmla="*/ 78 w 93"/>
                <a:gd name="T35" fmla="*/ 77 h 93"/>
                <a:gd name="T36" fmla="*/ 74 w 93"/>
                <a:gd name="T37" fmla="*/ 65 h 93"/>
                <a:gd name="T38" fmla="*/ 76 w 93"/>
                <a:gd name="T39" fmla="*/ 61 h 93"/>
                <a:gd name="T40" fmla="*/ 81 w 93"/>
                <a:gd name="T41" fmla="*/ 58 h 93"/>
                <a:gd name="T42" fmla="*/ 92 w 93"/>
                <a:gd name="T43" fmla="*/ 56 h 93"/>
                <a:gd name="T44" fmla="*/ 91 w 93"/>
                <a:gd name="T45" fmla="*/ 46 h 93"/>
                <a:gd name="T46" fmla="*/ 79 w 93"/>
                <a:gd name="T47" fmla="*/ 40 h 93"/>
                <a:gd name="T48" fmla="*/ 77 w 93"/>
                <a:gd name="T49" fmla="*/ 36 h 93"/>
                <a:gd name="T50" fmla="*/ 79 w 93"/>
                <a:gd name="T51" fmla="*/ 31 h 93"/>
                <a:gd name="T52" fmla="*/ 85 w 93"/>
                <a:gd name="T53" fmla="*/ 21 h 93"/>
                <a:gd name="T54" fmla="*/ 77 w 93"/>
                <a:gd name="T55" fmla="*/ 15 h 93"/>
                <a:gd name="T56" fmla="*/ 65 w 93"/>
                <a:gd name="T57" fmla="*/ 20 h 93"/>
                <a:gd name="T58" fmla="*/ 61 w 93"/>
                <a:gd name="T59" fmla="*/ 18 h 93"/>
                <a:gd name="T60" fmla="*/ 58 w 93"/>
                <a:gd name="T61" fmla="*/ 13 h 93"/>
                <a:gd name="T62" fmla="*/ 56 w 93"/>
                <a:gd name="T63" fmla="*/ 1 h 93"/>
                <a:gd name="T64" fmla="*/ 46 w 93"/>
                <a:gd name="T65" fmla="*/ 3 h 93"/>
                <a:gd name="T66" fmla="*/ 40 w 93"/>
                <a:gd name="T67" fmla="*/ 15 h 93"/>
                <a:gd name="T68" fmla="*/ 36 w 93"/>
                <a:gd name="T69" fmla="*/ 16 h 93"/>
                <a:gd name="T70" fmla="*/ 31 w 93"/>
                <a:gd name="T71" fmla="*/ 14 h 93"/>
                <a:gd name="T72" fmla="*/ 21 w 93"/>
                <a:gd name="T73" fmla="*/ 8 h 93"/>
                <a:gd name="T74" fmla="*/ 15 w 93"/>
                <a:gd name="T75" fmla="*/ 16 h 93"/>
                <a:gd name="T76" fmla="*/ 57 w 93"/>
                <a:gd name="T77" fmla="*/ 60 h 93"/>
                <a:gd name="T78" fmla="*/ 36 w 93"/>
                <a:gd name="T79" fmla="*/ 3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93">
                  <a:moveTo>
                    <a:pt x="15" y="16"/>
                  </a:moveTo>
                  <a:cubicBezTo>
                    <a:pt x="20" y="23"/>
                    <a:pt x="20" y="23"/>
                    <a:pt x="20" y="23"/>
                  </a:cubicBezTo>
                  <a:cubicBezTo>
                    <a:pt x="21" y="26"/>
                    <a:pt x="21" y="27"/>
                    <a:pt x="20" y="29"/>
                  </a:cubicBezTo>
                  <a:cubicBezTo>
                    <a:pt x="20" y="29"/>
                    <a:pt x="20" y="29"/>
                    <a:pt x="20" y="29"/>
                  </a:cubicBezTo>
                  <a:cubicBezTo>
                    <a:pt x="19" y="30"/>
                    <a:pt x="18" y="31"/>
                    <a:pt x="18" y="32"/>
                  </a:cubicBezTo>
                  <a:cubicBezTo>
                    <a:pt x="17" y="34"/>
                    <a:pt x="16" y="35"/>
                    <a:pt x="13" y="35"/>
                  </a:cubicBezTo>
                  <a:cubicBezTo>
                    <a:pt x="4" y="35"/>
                    <a:pt x="4" y="35"/>
                    <a:pt x="4" y="35"/>
                  </a:cubicBezTo>
                  <a:cubicBezTo>
                    <a:pt x="3" y="35"/>
                    <a:pt x="2" y="36"/>
                    <a:pt x="1" y="37"/>
                  </a:cubicBezTo>
                  <a:cubicBezTo>
                    <a:pt x="1" y="44"/>
                    <a:pt x="1" y="44"/>
                    <a:pt x="1" y="44"/>
                  </a:cubicBezTo>
                  <a:cubicBezTo>
                    <a:pt x="0" y="45"/>
                    <a:pt x="1" y="47"/>
                    <a:pt x="3" y="47"/>
                  </a:cubicBezTo>
                  <a:cubicBezTo>
                    <a:pt x="11" y="49"/>
                    <a:pt x="11" y="49"/>
                    <a:pt x="11" y="49"/>
                  </a:cubicBezTo>
                  <a:cubicBezTo>
                    <a:pt x="14" y="50"/>
                    <a:pt x="15" y="51"/>
                    <a:pt x="15" y="53"/>
                  </a:cubicBezTo>
                  <a:cubicBezTo>
                    <a:pt x="15" y="54"/>
                    <a:pt x="16" y="56"/>
                    <a:pt x="16" y="58"/>
                  </a:cubicBezTo>
                  <a:cubicBezTo>
                    <a:pt x="17" y="59"/>
                    <a:pt x="16" y="61"/>
                    <a:pt x="15" y="63"/>
                  </a:cubicBezTo>
                  <a:cubicBezTo>
                    <a:pt x="9" y="68"/>
                    <a:pt x="9" y="68"/>
                    <a:pt x="9" y="68"/>
                  </a:cubicBezTo>
                  <a:cubicBezTo>
                    <a:pt x="7" y="69"/>
                    <a:pt x="7" y="71"/>
                    <a:pt x="8" y="72"/>
                  </a:cubicBezTo>
                  <a:cubicBezTo>
                    <a:pt x="12" y="78"/>
                    <a:pt x="12" y="78"/>
                    <a:pt x="12" y="78"/>
                  </a:cubicBezTo>
                  <a:cubicBezTo>
                    <a:pt x="13" y="78"/>
                    <a:pt x="15" y="79"/>
                    <a:pt x="16" y="78"/>
                  </a:cubicBezTo>
                  <a:cubicBezTo>
                    <a:pt x="23" y="74"/>
                    <a:pt x="23" y="74"/>
                    <a:pt x="23" y="74"/>
                  </a:cubicBezTo>
                  <a:cubicBezTo>
                    <a:pt x="26" y="72"/>
                    <a:pt x="27" y="73"/>
                    <a:pt x="29" y="74"/>
                  </a:cubicBezTo>
                  <a:cubicBezTo>
                    <a:pt x="30" y="74"/>
                    <a:pt x="31" y="75"/>
                    <a:pt x="33" y="76"/>
                  </a:cubicBezTo>
                  <a:cubicBezTo>
                    <a:pt x="34" y="76"/>
                    <a:pt x="35" y="78"/>
                    <a:pt x="35" y="81"/>
                  </a:cubicBezTo>
                  <a:cubicBezTo>
                    <a:pt x="35" y="89"/>
                    <a:pt x="35" y="89"/>
                    <a:pt x="35" y="89"/>
                  </a:cubicBezTo>
                  <a:cubicBezTo>
                    <a:pt x="35" y="91"/>
                    <a:pt x="36" y="92"/>
                    <a:pt x="37" y="92"/>
                  </a:cubicBezTo>
                  <a:cubicBezTo>
                    <a:pt x="44" y="93"/>
                    <a:pt x="44" y="93"/>
                    <a:pt x="44" y="93"/>
                  </a:cubicBezTo>
                  <a:cubicBezTo>
                    <a:pt x="45" y="93"/>
                    <a:pt x="47" y="92"/>
                    <a:pt x="47" y="90"/>
                  </a:cubicBezTo>
                  <a:cubicBezTo>
                    <a:pt x="49" y="83"/>
                    <a:pt x="49" y="83"/>
                    <a:pt x="49" y="83"/>
                  </a:cubicBezTo>
                  <a:cubicBezTo>
                    <a:pt x="50" y="80"/>
                    <a:pt x="51" y="79"/>
                    <a:pt x="53" y="78"/>
                  </a:cubicBezTo>
                  <a:cubicBezTo>
                    <a:pt x="53" y="78"/>
                    <a:pt x="53" y="78"/>
                    <a:pt x="53" y="78"/>
                  </a:cubicBezTo>
                  <a:cubicBezTo>
                    <a:pt x="55" y="78"/>
                    <a:pt x="56" y="78"/>
                    <a:pt x="57" y="77"/>
                  </a:cubicBezTo>
                  <a:cubicBezTo>
                    <a:pt x="57" y="77"/>
                    <a:pt x="57" y="77"/>
                    <a:pt x="57" y="77"/>
                  </a:cubicBezTo>
                  <a:cubicBezTo>
                    <a:pt x="59" y="77"/>
                    <a:pt x="61" y="77"/>
                    <a:pt x="63" y="79"/>
                  </a:cubicBezTo>
                  <a:cubicBezTo>
                    <a:pt x="68" y="85"/>
                    <a:pt x="68" y="85"/>
                    <a:pt x="68" y="85"/>
                  </a:cubicBezTo>
                  <a:cubicBezTo>
                    <a:pt x="70" y="86"/>
                    <a:pt x="71" y="86"/>
                    <a:pt x="72" y="85"/>
                  </a:cubicBezTo>
                  <a:cubicBezTo>
                    <a:pt x="78" y="81"/>
                    <a:pt x="78" y="81"/>
                    <a:pt x="78" y="81"/>
                  </a:cubicBezTo>
                  <a:cubicBezTo>
                    <a:pt x="78" y="80"/>
                    <a:pt x="79" y="79"/>
                    <a:pt x="78" y="77"/>
                  </a:cubicBezTo>
                  <a:cubicBezTo>
                    <a:pt x="74" y="70"/>
                    <a:pt x="74" y="70"/>
                    <a:pt x="74" y="70"/>
                  </a:cubicBezTo>
                  <a:cubicBezTo>
                    <a:pt x="72" y="68"/>
                    <a:pt x="73" y="66"/>
                    <a:pt x="74" y="65"/>
                  </a:cubicBezTo>
                  <a:cubicBezTo>
                    <a:pt x="74" y="64"/>
                    <a:pt x="74" y="64"/>
                    <a:pt x="74" y="64"/>
                  </a:cubicBezTo>
                  <a:cubicBezTo>
                    <a:pt x="75" y="63"/>
                    <a:pt x="75" y="62"/>
                    <a:pt x="76" y="61"/>
                  </a:cubicBezTo>
                  <a:cubicBezTo>
                    <a:pt x="76" y="61"/>
                    <a:pt x="76" y="61"/>
                    <a:pt x="76" y="61"/>
                  </a:cubicBezTo>
                  <a:cubicBezTo>
                    <a:pt x="77" y="59"/>
                    <a:pt x="78" y="58"/>
                    <a:pt x="81" y="58"/>
                  </a:cubicBezTo>
                  <a:cubicBezTo>
                    <a:pt x="89" y="58"/>
                    <a:pt x="89" y="58"/>
                    <a:pt x="89" y="58"/>
                  </a:cubicBezTo>
                  <a:cubicBezTo>
                    <a:pt x="91" y="58"/>
                    <a:pt x="92" y="57"/>
                    <a:pt x="92" y="56"/>
                  </a:cubicBezTo>
                  <a:cubicBezTo>
                    <a:pt x="93" y="49"/>
                    <a:pt x="93" y="49"/>
                    <a:pt x="93" y="49"/>
                  </a:cubicBezTo>
                  <a:cubicBezTo>
                    <a:pt x="93" y="48"/>
                    <a:pt x="92" y="47"/>
                    <a:pt x="91" y="46"/>
                  </a:cubicBezTo>
                  <a:cubicBezTo>
                    <a:pt x="83" y="44"/>
                    <a:pt x="83" y="44"/>
                    <a:pt x="83" y="44"/>
                  </a:cubicBezTo>
                  <a:cubicBezTo>
                    <a:pt x="80" y="43"/>
                    <a:pt x="79" y="42"/>
                    <a:pt x="79" y="40"/>
                  </a:cubicBezTo>
                  <a:cubicBezTo>
                    <a:pt x="79" y="40"/>
                    <a:pt x="79" y="40"/>
                    <a:pt x="79" y="40"/>
                  </a:cubicBezTo>
                  <a:cubicBezTo>
                    <a:pt x="78" y="39"/>
                    <a:pt x="78" y="38"/>
                    <a:pt x="77" y="36"/>
                  </a:cubicBezTo>
                  <a:cubicBezTo>
                    <a:pt x="77" y="36"/>
                    <a:pt x="77" y="36"/>
                    <a:pt x="77" y="36"/>
                  </a:cubicBezTo>
                  <a:cubicBezTo>
                    <a:pt x="77" y="34"/>
                    <a:pt x="77" y="33"/>
                    <a:pt x="79" y="31"/>
                  </a:cubicBezTo>
                  <a:cubicBezTo>
                    <a:pt x="85" y="25"/>
                    <a:pt x="85" y="25"/>
                    <a:pt x="85" y="25"/>
                  </a:cubicBezTo>
                  <a:cubicBezTo>
                    <a:pt x="86" y="24"/>
                    <a:pt x="86" y="22"/>
                    <a:pt x="85" y="21"/>
                  </a:cubicBezTo>
                  <a:cubicBezTo>
                    <a:pt x="81" y="16"/>
                    <a:pt x="81" y="16"/>
                    <a:pt x="81" y="16"/>
                  </a:cubicBezTo>
                  <a:cubicBezTo>
                    <a:pt x="81" y="15"/>
                    <a:pt x="79" y="14"/>
                    <a:pt x="77" y="15"/>
                  </a:cubicBezTo>
                  <a:cubicBezTo>
                    <a:pt x="71" y="20"/>
                    <a:pt x="71" y="20"/>
                    <a:pt x="71" y="20"/>
                  </a:cubicBezTo>
                  <a:cubicBezTo>
                    <a:pt x="68" y="21"/>
                    <a:pt x="66" y="21"/>
                    <a:pt x="65" y="20"/>
                  </a:cubicBezTo>
                  <a:cubicBezTo>
                    <a:pt x="65" y="20"/>
                    <a:pt x="65" y="20"/>
                    <a:pt x="65" y="20"/>
                  </a:cubicBezTo>
                  <a:cubicBezTo>
                    <a:pt x="63" y="19"/>
                    <a:pt x="62" y="18"/>
                    <a:pt x="61" y="18"/>
                  </a:cubicBezTo>
                  <a:cubicBezTo>
                    <a:pt x="61" y="17"/>
                    <a:pt x="61" y="17"/>
                    <a:pt x="61" y="17"/>
                  </a:cubicBezTo>
                  <a:cubicBezTo>
                    <a:pt x="59" y="17"/>
                    <a:pt x="58" y="16"/>
                    <a:pt x="58" y="13"/>
                  </a:cubicBezTo>
                  <a:cubicBezTo>
                    <a:pt x="58" y="4"/>
                    <a:pt x="58" y="4"/>
                    <a:pt x="58" y="4"/>
                  </a:cubicBezTo>
                  <a:cubicBezTo>
                    <a:pt x="59" y="3"/>
                    <a:pt x="57" y="1"/>
                    <a:pt x="56" y="1"/>
                  </a:cubicBezTo>
                  <a:cubicBezTo>
                    <a:pt x="49" y="0"/>
                    <a:pt x="49" y="0"/>
                    <a:pt x="49" y="0"/>
                  </a:cubicBezTo>
                  <a:cubicBezTo>
                    <a:pt x="48" y="0"/>
                    <a:pt x="47" y="1"/>
                    <a:pt x="46" y="3"/>
                  </a:cubicBezTo>
                  <a:cubicBezTo>
                    <a:pt x="44" y="11"/>
                    <a:pt x="44" y="11"/>
                    <a:pt x="44" y="11"/>
                  </a:cubicBezTo>
                  <a:cubicBezTo>
                    <a:pt x="44" y="14"/>
                    <a:pt x="42" y="15"/>
                    <a:pt x="40" y="15"/>
                  </a:cubicBezTo>
                  <a:cubicBezTo>
                    <a:pt x="40" y="15"/>
                    <a:pt x="40" y="15"/>
                    <a:pt x="40" y="15"/>
                  </a:cubicBezTo>
                  <a:cubicBezTo>
                    <a:pt x="39" y="15"/>
                    <a:pt x="38" y="15"/>
                    <a:pt x="36" y="16"/>
                  </a:cubicBezTo>
                  <a:cubicBezTo>
                    <a:pt x="36" y="16"/>
                    <a:pt x="36" y="16"/>
                    <a:pt x="36" y="16"/>
                  </a:cubicBezTo>
                  <a:cubicBezTo>
                    <a:pt x="35" y="17"/>
                    <a:pt x="33" y="17"/>
                    <a:pt x="31" y="14"/>
                  </a:cubicBezTo>
                  <a:cubicBezTo>
                    <a:pt x="25" y="8"/>
                    <a:pt x="25" y="8"/>
                    <a:pt x="25" y="8"/>
                  </a:cubicBezTo>
                  <a:cubicBezTo>
                    <a:pt x="24" y="7"/>
                    <a:pt x="22" y="7"/>
                    <a:pt x="21" y="8"/>
                  </a:cubicBezTo>
                  <a:cubicBezTo>
                    <a:pt x="16" y="12"/>
                    <a:pt x="16" y="12"/>
                    <a:pt x="16" y="12"/>
                  </a:cubicBezTo>
                  <a:cubicBezTo>
                    <a:pt x="15" y="13"/>
                    <a:pt x="15" y="15"/>
                    <a:pt x="15" y="16"/>
                  </a:cubicBezTo>
                  <a:close/>
                  <a:moveTo>
                    <a:pt x="60" y="36"/>
                  </a:moveTo>
                  <a:cubicBezTo>
                    <a:pt x="66" y="44"/>
                    <a:pt x="65" y="54"/>
                    <a:pt x="57" y="60"/>
                  </a:cubicBezTo>
                  <a:cubicBezTo>
                    <a:pt x="50" y="66"/>
                    <a:pt x="39" y="64"/>
                    <a:pt x="33" y="57"/>
                  </a:cubicBezTo>
                  <a:cubicBezTo>
                    <a:pt x="28" y="50"/>
                    <a:pt x="29" y="39"/>
                    <a:pt x="36" y="33"/>
                  </a:cubicBezTo>
                  <a:cubicBezTo>
                    <a:pt x="44" y="27"/>
                    <a:pt x="54" y="29"/>
                    <a:pt x="60" y="36"/>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156"/>
            </a:p>
          </p:txBody>
        </p:sp>
        <p:sp>
          <p:nvSpPr>
            <p:cNvPr id="274" name="Freeform 346"/>
            <p:cNvSpPr>
              <a:spLocks noEditPoints="1"/>
            </p:cNvSpPr>
            <p:nvPr/>
          </p:nvSpPr>
          <p:spPr bwMode="gray">
            <a:xfrm>
              <a:off x="6218237" y="5525273"/>
              <a:ext cx="845702" cy="841656"/>
            </a:xfrm>
            <a:custGeom>
              <a:avLst/>
              <a:gdLst>
                <a:gd name="T0" fmla="*/ 95 w 97"/>
                <a:gd name="T1" fmla="*/ 58 h 97"/>
                <a:gd name="T2" fmla="*/ 89 w 97"/>
                <a:gd name="T3" fmla="*/ 50 h 97"/>
                <a:gd name="T4" fmla="*/ 96 w 97"/>
                <a:gd name="T5" fmla="*/ 42 h 97"/>
                <a:gd name="T6" fmla="*/ 89 w 97"/>
                <a:gd name="T7" fmla="*/ 37 h 97"/>
                <a:gd name="T8" fmla="*/ 87 w 97"/>
                <a:gd name="T9" fmla="*/ 30 h 97"/>
                <a:gd name="T10" fmla="*/ 88 w 97"/>
                <a:gd name="T11" fmla="*/ 22 h 97"/>
                <a:gd name="T12" fmla="*/ 78 w 97"/>
                <a:gd name="T13" fmla="*/ 21 h 97"/>
                <a:gd name="T14" fmla="*/ 78 w 97"/>
                <a:gd name="T15" fmla="*/ 11 h 97"/>
                <a:gd name="T16" fmla="*/ 69 w 97"/>
                <a:gd name="T17" fmla="*/ 11 h 97"/>
                <a:gd name="T18" fmla="*/ 63 w 97"/>
                <a:gd name="T19" fmla="*/ 8 h 97"/>
                <a:gd name="T20" fmla="*/ 58 w 97"/>
                <a:gd name="T21" fmla="*/ 1 h 97"/>
                <a:gd name="T22" fmla="*/ 50 w 97"/>
                <a:gd name="T23" fmla="*/ 8 h 97"/>
                <a:gd name="T24" fmla="*/ 43 w 97"/>
                <a:gd name="T25" fmla="*/ 1 h 97"/>
                <a:gd name="T26" fmla="*/ 37 w 97"/>
                <a:gd name="T27" fmla="*/ 7 h 97"/>
                <a:gd name="T28" fmla="*/ 31 w 97"/>
                <a:gd name="T29" fmla="*/ 10 h 97"/>
                <a:gd name="T30" fmla="*/ 22 w 97"/>
                <a:gd name="T31" fmla="*/ 9 h 97"/>
                <a:gd name="T32" fmla="*/ 22 w 97"/>
                <a:gd name="T33" fmla="*/ 19 h 97"/>
                <a:gd name="T34" fmla="*/ 11 w 97"/>
                <a:gd name="T35" fmla="*/ 19 h 97"/>
                <a:gd name="T36" fmla="*/ 11 w 97"/>
                <a:gd name="T37" fmla="*/ 28 h 97"/>
                <a:gd name="T38" fmla="*/ 9 w 97"/>
                <a:gd name="T39" fmla="*/ 34 h 97"/>
                <a:gd name="T40" fmla="*/ 2 w 97"/>
                <a:gd name="T41" fmla="*/ 39 h 97"/>
                <a:gd name="T42" fmla="*/ 9 w 97"/>
                <a:gd name="T43" fmla="*/ 46 h 97"/>
                <a:gd name="T44" fmla="*/ 1 w 97"/>
                <a:gd name="T45" fmla="*/ 54 h 97"/>
                <a:gd name="T46" fmla="*/ 8 w 97"/>
                <a:gd name="T47" fmla="*/ 60 h 97"/>
                <a:gd name="T48" fmla="*/ 10 w 97"/>
                <a:gd name="T49" fmla="*/ 66 h 97"/>
                <a:gd name="T50" fmla="*/ 9 w 97"/>
                <a:gd name="T51" fmla="*/ 75 h 97"/>
                <a:gd name="T52" fmla="*/ 19 w 97"/>
                <a:gd name="T53" fmla="*/ 75 h 97"/>
                <a:gd name="T54" fmla="*/ 19 w 97"/>
                <a:gd name="T55" fmla="*/ 86 h 97"/>
                <a:gd name="T56" fmla="*/ 28 w 97"/>
                <a:gd name="T57" fmla="*/ 86 h 97"/>
                <a:gd name="T58" fmla="*/ 34 w 97"/>
                <a:gd name="T59" fmla="*/ 88 h 97"/>
                <a:gd name="T60" fmla="*/ 39 w 97"/>
                <a:gd name="T61" fmla="*/ 95 h 97"/>
                <a:gd name="T62" fmla="*/ 47 w 97"/>
                <a:gd name="T63" fmla="*/ 88 h 97"/>
                <a:gd name="T64" fmla="*/ 55 w 97"/>
                <a:gd name="T65" fmla="*/ 96 h 97"/>
                <a:gd name="T66" fmla="*/ 60 w 97"/>
                <a:gd name="T67" fmla="*/ 89 h 97"/>
                <a:gd name="T68" fmla="*/ 66 w 97"/>
                <a:gd name="T69" fmla="*/ 87 h 97"/>
                <a:gd name="T70" fmla="*/ 75 w 97"/>
                <a:gd name="T71" fmla="*/ 88 h 97"/>
                <a:gd name="T72" fmla="*/ 76 w 97"/>
                <a:gd name="T73" fmla="*/ 78 h 97"/>
                <a:gd name="T74" fmla="*/ 86 w 97"/>
                <a:gd name="T75" fmla="*/ 78 h 97"/>
                <a:gd name="T76" fmla="*/ 86 w 97"/>
                <a:gd name="T77" fmla="*/ 69 h 97"/>
                <a:gd name="T78" fmla="*/ 89 w 97"/>
                <a:gd name="T79" fmla="*/ 63 h 97"/>
                <a:gd name="T80" fmla="*/ 57 w 97"/>
                <a:gd name="T81" fmla="*/ 47 h 97"/>
                <a:gd name="T82" fmla="*/ 40 w 97"/>
                <a:gd name="T83" fmla="*/ 50 h 97"/>
                <a:gd name="T84" fmla="*/ 57 w 97"/>
                <a:gd name="T85" fmla="*/ 4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7" h="97">
                  <a:moveTo>
                    <a:pt x="95" y="61"/>
                  </a:moveTo>
                  <a:cubicBezTo>
                    <a:pt x="96" y="60"/>
                    <a:pt x="97" y="59"/>
                    <a:pt x="95" y="58"/>
                  </a:cubicBezTo>
                  <a:cubicBezTo>
                    <a:pt x="91" y="53"/>
                    <a:pt x="91" y="53"/>
                    <a:pt x="91" y="53"/>
                  </a:cubicBezTo>
                  <a:cubicBezTo>
                    <a:pt x="90" y="52"/>
                    <a:pt x="89" y="51"/>
                    <a:pt x="89" y="50"/>
                  </a:cubicBezTo>
                  <a:cubicBezTo>
                    <a:pt x="89" y="50"/>
                    <a:pt x="90" y="48"/>
                    <a:pt x="91" y="47"/>
                  </a:cubicBezTo>
                  <a:cubicBezTo>
                    <a:pt x="96" y="42"/>
                    <a:pt x="96" y="42"/>
                    <a:pt x="96" y="42"/>
                  </a:cubicBezTo>
                  <a:cubicBezTo>
                    <a:pt x="97" y="41"/>
                    <a:pt x="97" y="40"/>
                    <a:pt x="95" y="39"/>
                  </a:cubicBezTo>
                  <a:cubicBezTo>
                    <a:pt x="89" y="37"/>
                    <a:pt x="89" y="37"/>
                    <a:pt x="89" y="37"/>
                  </a:cubicBezTo>
                  <a:cubicBezTo>
                    <a:pt x="88" y="36"/>
                    <a:pt x="86" y="35"/>
                    <a:pt x="86" y="35"/>
                  </a:cubicBezTo>
                  <a:cubicBezTo>
                    <a:pt x="86" y="34"/>
                    <a:pt x="86" y="32"/>
                    <a:pt x="87" y="30"/>
                  </a:cubicBezTo>
                  <a:cubicBezTo>
                    <a:pt x="90" y="25"/>
                    <a:pt x="90" y="25"/>
                    <a:pt x="90" y="25"/>
                  </a:cubicBezTo>
                  <a:cubicBezTo>
                    <a:pt x="91" y="23"/>
                    <a:pt x="90" y="22"/>
                    <a:pt x="88" y="22"/>
                  </a:cubicBezTo>
                  <a:cubicBezTo>
                    <a:pt x="82" y="22"/>
                    <a:pt x="82" y="22"/>
                    <a:pt x="82" y="22"/>
                  </a:cubicBezTo>
                  <a:cubicBezTo>
                    <a:pt x="80" y="22"/>
                    <a:pt x="78" y="22"/>
                    <a:pt x="78" y="21"/>
                  </a:cubicBezTo>
                  <a:cubicBezTo>
                    <a:pt x="78" y="21"/>
                    <a:pt x="77" y="19"/>
                    <a:pt x="77" y="17"/>
                  </a:cubicBezTo>
                  <a:cubicBezTo>
                    <a:pt x="78" y="11"/>
                    <a:pt x="78" y="11"/>
                    <a:pt x="78" y="11"/>
                  </a:cubicBezTo>
                  <a:cubicBezTo>
                    <a:pt x="78" y="9"/>
                    <a:pt x="77" y="8"/>
                    <a:pt x="75" y="9"/>
                  </a:cubicBezTo>
                  <a:cubicBezTo>
                    <a:pt x="69" y="11"/>
                    <a:pt x="69" y="11"/>
                    <a:pt x="69" y="11"/>
                  </a:cubicBezTo>
                  <a:cubicBezTo>
                    <a:pt x="68" y="12"/>
                    <a:pt x="66" y="12"/>
                    <a:pt x="66" y="12"/>
                  </a:cubicBezTo>
                  <a:cubicBezTo>
                    <a:pt x="65" y="12"/>
                    <a:pt x="64" y="10"/>
                    <a:pt x="63" y="8"/>
                  </a:cubicBezTo>
                  <a:cubicBezTo>
                    <a:pt x="61" y="2"/>
                    <a:pt x="61" y="2"/>
                    <a:pt x="61" y="2"/>
                  </a:cubicBezTo>
                  <a:cubicBezTo>
                    <a:pt x="61" y="1"/>
                    <a:pt x="59" y="0"/>
                    <a:pt x="58" y="1"/>
                  </a:cubicBezTo>
                  <a:cubicBezTo>
                    <a:pt x="53" y="6"/>
                    <a:pt x="53" y="6"/>
                    <a:pt x="53" y="6"/>
                  </a:cubicBezTo>
                  <a:cubicBezTo>
                    <a:pt x="52" y="7"/>
                    <a:pt x="51" y="8"/>
                    <a:pt x="50" y="8"/>
                  </a:cubicBezTo>
                  <a:cubicBezTo>
                    <a:pt x="50" y="8"/>
                    <a:pt x="48" y="7"/>
                    <a:pt x="47" y="6"/>
                  </a:cubicBezTo>
                  <a:cubicBezTo>
                    <a:pt x="43" y="1"/>
                    <a:pt x="43" y="1"/>
                    <a:pt x="43" y="1"/>
                  </a:cubicBezTo>
                  <a:cubicBezTo>
                    <a:pt x="41" y="0"/>
                    <a:pt x="40" y="0"/>
                    <a:pt x="39" y="1"/>
                  </a:cubicBezTo>
                  <a:cubicBezTo>
                    <a:pt x="37" y="7"/>
                    <a:pt x="37" y="7"/>
                    <a:pt x="37" y="7"/>
                  </a:cubicBezTo>
                  <a:cubicBezTo>
                    <a:pt x="36" y="9"/>
                    <a:pt x="35" y="11"/>
                    <a:pt x="35" y="11"/>
                  </a:cubicBezTo>
                  <a:cubicBezTo>
                    <a:pt x="35" y="11"/>
                    <a:pt x="32" y="10"/>
                    <a:pt x="31" y="10"/>
                  </a:cubicBezTo>
                  <a:cubicBezTo>
                    <a:pt x="25" y="7"/>
                    <a:pt x="25" y="7"/>
                    <a:pt x="25" y="7"/>
                  </a:cubicBezTo>
                  <a:cubicBezTo>
                    <a:pt x="23" y="6"/>
                    <a:pt x="22" y="7"/>
                    <a:pt x="22" y="9"/>
                  </a:cubicBezTo>
                  <a:cubicBezTo>
                    <a:pt x="22" y="15"/>
                    <a:pt x="22" y="15"/>
                    <a:pt x="22" y="15"/>
                  </a:cubicBezTo>
                  <a:cubicBezTo>
                    <a:pt x="22" y="17"/>
                    <a:pt x="22" y="18"/>
                    <a:pt x="22" y="19"/>
                  </a:cubicBezTo>
                  <a:cubicBezTo>
                    <a:pt x="21" y="19"/>
                    <a:pt x="19" y="20"/>
                    <a:pt x="17" y="19"/>
                  </a:cubicBezTo>
                  <a:cubicBezTo>
                    <a:pt x="11" y="19"/>
                    <a:pt x="11" y="19"/>
                    <a:pt x="11" y="19"/>
                  </a:cubicBezTo>
                  <a:cubicBezTo>
                    <a:pt x="9" y="19"/>
                    <a:pt x="8" y="20"/>
                    <a:pt x="9" y="22"/>
                  </a:cubicBezTo>
                  <a:cubicBezTo>
                    <a:pt x="11" y="28"/>
                    <a:pt x="11" y="28"/>
                    <a:pt x="11" y="28"/>
                  </a:cubicBezTo>
                  <a:cubicBezTo>
                    <a:pt x="12" y="29"/>
                    <a:pt x="12" y="31"/>
                    <a:pt x="12" y="31"/>
                  </a:cubicBezTo>
                  <a:cubicBezTo>
                    <a:pt x="12" y="32"/>
                    <a:pt x="10" y="33"/>
                    <a:pt x="9" y="34"/>
                  </a:cubicBezTo>
                  <a:cubicBezTo>
                    <a:pt x="3" y="36"/>
                    <a:pt x="3" y="36"/>
                    <a:pt x="3" y="36"/>
                  </a:cubicBezTo>
                  <a:cubicBezTo>
                    <a:pt x="1" y="36"/>
                    <a:pt x="0" y="38"/>
                    <a:pt x="2" y="39"/>
                  </a:cubicBezTo>
                  <a:cubicBezTo>
                    <a:pt x="6" y="43"/>
                    <a:pt x="6" y="43"/>
                    <a:pt x="6" y="43"/>
                  </a:cubicBezTo>
                  <a:cubicBezTo>
                    <a:pt x="8" y="45"/>
                    <a:pt x="9" y="46"/>
                    <a:pt x="9" y="46"/>
                  </a:cubicBezTo>
                  <a:cubicBezTo>
                    <a:pt x="9" y="47"/>
                    <a:pt x="7" y="49"/>
                    <a:pt x="6" y="50"/>
                  </a:cubicBezTo>
                  <a:cubicBezTo>
                    <a:pt x="1" y="54"/>
                    <a:pt x="1" y="54"/>
                    <a:pt x="1" y="54"/>
                  </a:cubicBezTo>
                  <a:cubicBezTo>
                    <a:pt x="0" y="55"/>
                    <a:pt x="0" y="57"/>
                    <a:pt x="2" y="58"/>
                  </a:cubicBezTo>
                  <a:cubicBezTo>
                    <a:pt x="8" y="60"/>
                    <a:pt x="8" y="60"/>
                    <a:pt x="8" y="60"/>
                  </a:cubicBezTo>
                  <a:cubicBezTo>
                    <a:pt x="9" y="61"/>
                    <a:pt x="11" y="62"/>
                    <a:pt x="11" y="62"/>
                  </a:cubicBezTo>
                  <a:cubicBezTo>
                    <a:pt x="11" y="62"/>
                    <a:pt x="11" y="65"/>
                    <a:pt x="10" y="66"/>
                  </a:cubicBezTo>
                  <a:cubicBezTo>
                    <a:pt x="7" y="72"/>
                    <a:pt x="7" y="72"/>
                    <a:pt x="7" y="72"/>
                  </a:cubicBezTo>
                  <a:cubicBezTo>
                    <a:pt x="6" y="73"/>
                    <a:pt x="7" y="75"/>
                    <a:pt x="9" y="75"/>
                  </a:cubicBezTo>
                  <a:cubicBezTo>
                    <a:pt x="15" y="75"/>
                    <a:pt x="15" y="75"/>
                    <a:pt x="15" y="75"/>
                  </a:cubicBezTo>
                  <a:cubicBezTo>
                    <a:pt x="17" y="75"/>
                    <a:pt x="19" y="75"/>
                    <a:pt x="19" y="75"/>
                  </a:cubicBezTo>
                  <a:cubicBezTo>
                    <a:pt x="19" y="76"/>
                    <a:pt x="20" y="78"/>
                    <a:pt x="20" y="80"/>
                  </a:cubicBezTo>
                  <a:cubicBezTo>
                    <a:pt x="19" y="86"/>
                    <a:pt x="19" y="86"/>
                    <a:pt x="19" y="86"/>
                  </a:cubicBezTo>
                  <a:cubicBezTo>
                    <a:pt x="19" y="88"/>
                    <a:pt x="20" y="89"/>
                    <a:pt x="22" y="88"/>
                  </a:cubicBezTo>
                  <a:cubicBezTo>
                    <a:pt x="28" y="86"/>
                    <a:pt x="28" y="86"/>
                    <a:pt x="28" y="86"/>
                  </a:cubicBezTo>
                  <a:cubicBezTo>
                    <a:pt x="30" y="85"/>
                    <a:pt x="31" y="84"/>
                    <a:pt x="32" y="85"/>
                  </a:cubicBezTo>
                  <a:cubicBezTo>
                    <a:pt x="32" y="85"/>
                    <a:pt x="33" y="87"/>
                    <a:pt x="34" y="88"/>
                  </a:cubicBezTo>
                  <a:cubicBezTo>
                    <a:pt x="36" y="94"/>
                    <a:pt x="36" y="94"/>
                    <a:pt x="36" y="94"/>
                  </a:cubicBezTo>
                  <a:cubicBezTo>
                    <a:pt x="36" y="96"/>
                    <a:pt x="38" y="96"/>
                    <a:pt x="39" y="95"/>
                  </a:cubicBezTo>
                  <a:cubicBezTo>
                    <a:pt x="44" y="91"/>
                    <a:pt x="44" y="91"/>
                    <a:pt x="44" y="91"/>
                  </a:cubicBezTo>
                  <a:cubicBezTo>
                    <a:pt x="45" y="89"/>
                    <a:pt x="46" y="88"/>
                    <a:pt x="47" y="88"/>
                  </a:cubicBezTo>
                  <a:cubicBezTo>
                    <a:pt x="47" y="88"/>
                    <a:pt x="49" y="89"/>
                    <a:pt x="50" y="91"/>
                  </a:cubicBezTo>
                  <a:cubicBezTo>
                    <a:pt x="55" y="96"/>
                    <a:pt x="55" y="96"/>
                    <a:pt x="55" y="96"/>
                  </a:cubicBezTo>
                  <a:cubicBezTo>
                    <a:pt x="56" y="97"/>
                    <a:pt x="57" y="97"/>
                    <a:pt x="58" y="95"/>
                  </a:cubicBezTo>
                  <a:cubicBezTo>
                    <a:pt x="60" y="89"/>
                    <a:pt x="60" y="89"/>
                    <a:pt x="60" y="89"/>
                  </a:cubicBezTo>
                  <a:cubicBezTo>
                    <a:pt x="61" y="88"/>
                    <a:pt x="62" y="86"/>
                    <a:pt x="62" y="86"/>
                  </a:cubicBezTo>
                  <a:cubicBezTo>
                    <a:pt x="63" y="86"/>
                    <a:pt x="65" y="86"/>
                    <a:pt x="66" y="87"/>
                  </a:cubicBezTo>
                  <a:cubicBezTo>
                    <a:pt x="72" y="90"/>
                    <a:pt x="72" y="90"/>
                    <a:pt x="72" y="90"/>
                  </a:cubicBezTo>
                  <a:cubicBezTo>
                    <a:pt x="74" y="91"/>
                    <a:pt x="75" y="90"/>
                    <a:pt x="75" y="88"/>
                  </a:cubicBezTo>
                  <a:cubicBezTo>
                    <a:pt x="75" y="82"/>
                    <a:pt x="75" y="82"/>
                    <a:pt x="75" y="82"/>
                  </a:cubicBezTo>
                  <a:cubicBezTo>
                    <a:pt x="75" y="80"/>
                    <a:pt x="75" y="78"/>
                    <a:pt x="76" y="78"/>
                  </a:cubicBezTo>
                  <a:cubicBezTo>
                    <a:pt x="76" y="78"/>
                    <a:pt x="78" y="77"/>
                    <a:pt x="80" y="77"/>
                  </a:cubicBezTo>
                  <a:cubicBezTo>
                    <a:pt x="86" y="78"/>
                    <a:pt x="86" y="78"/>
                    <a:pt x="86" y="78"/>
                  </a:cubicBezTo>
                  <a:cubicBezTo>
                    <a:pt x="88" y="78"/>
                    <a:pt x="89" y="77"/>
                    <a:pt x="88" y="75"/>
                  </a:cubicBezTo>
                  <a:cubicBezTo>
                    <a:pt x="86" y="69"/>
                    <a:pt x="86" y="69"/>
                    <a:pt x="86" y="69"/>
                  </a:cubicBezTo>
                  <a:cubicBezTo>
                    <a:pt x="85" y="67"/>
                    <a:pt x="85" y="66"/>
                    <a:pt x="85" y="65"/>
                  </a:cubicBezTo>
                  <a:cubicBezTo>
                    <a:pt x="85" y="65"/>
                    <a:pt x="87" y="64"/>
                    <a:pt x="89" y="63"/>
                  </a:cubicBezTo>
                  <a:lnTo>
                    <a:pt x="95" y="61"/>
                  </a:lnTo>
                  <a:close/>
                  <a:moveTo>
                    <a:pt x="57" y="47"/>
                  </a:moveTo>
                  <a:cubicBezTo>
                    <a:pt x="58" y="52"/>
                    <a:pt x="55" y="56"/>
                    <a:pt x="50" y="57"/>
                  </a:cubicBezTo>
                  <a:cubicBezTo>
                    <a:pt x="45" y="57"/>
                    <a:pt x="41" y="54"/>
                    <a:pt x="40" y="50"/>
                  </a:cubicBezTo>
                  <a:cubicBezTo>
                    <a:pt x="40" y="45"/>
                    <a:pt x="43" y="41"/>
                    <a:pt x="47" y="40"/>
                  </a:cubicBezTo>
                  <a:cubicBezTo>
                    <a:pt x="52" y="39"/>
                    <a:pt x="56" y="42"/>
                    <a:pt x="57" y="47"/>
                  </a:cubicBezTo>
                  <a:close/>
                </a:path>
              </a:pathLst>
            </a:custGeom>
            <a:solidFill>
              <a:srgbClr val="FFB900"/>
            </a:solidFill>
            <a:ln>
              <a:noFill/>
            </a:ln>
            <a:extLst/>
          </p:spPr>
          <p:txBody>
            <a:bodyPr vert="horz" wrap="square" lIns="91440" tIns="45720" rIns="91440" bIns="45720" numCol="1" anchor="t" anchorCtr="0" compatLnSpc="1">
              <a:prstTxWarp prst="textNoShape">
                <a:avLst/>
              </a:prstTxWarp>
            </a:bodyPr>
            <a:lstStyle/>
            <a:p>
              <a:endParaRPr lang="en-US" sz="2156"/>
            </a:p>
          </p:txBody>
        </p:sp>
        <p:sp>
          <p:nvSpPr>
            <p:cNvPr id="275" name="Freeform 347"/>
            <p:cNvSpPr>
              <a:spLocks noEditPoints="1"/>
            </p:cNvSpPr>
            <p:nvPr/>
          </p:nvSpPr>
          <p:spPr bwMode="gray">
            <a:xfrm>
              <a:off x="7598066" y="4533901"/>
              <a:ext cx="1622613" cy="1614520"/>
            </a:xfrm>
            <a:custGeom>
              <a:avLst/>
              <a:gdLst>
                <a:gd name="T0" fmla="*/ 167 w 186"/>
                <a:gd name="T1" fmla="*/ 74 h 186"/>
                <a:gd name="T2" fmla="*/ 177 w 186"/>
                <a:gd name="T3" fmla="*/ 54 h 186"/>
                <a:gd name="T4" fmla="*/ 154 w 186"/>
                <a:gd name="T5" fmla="*/ 47 h 186"/>
                <a:gd name="T6" fmla="*/ 155 w 186"/>
                <a:gd name="T7" fmla="*/ 24 h 186"/>
                <a:gd name="T8" fmla="*/ 132 w 186"/>
                <a:gd name="T9" fmla="*/ 27 h 186"/>
                <a:gd name="T10" fmla="*/ 125 w 186"/>
                <a:gd name="T11" fmla="*/ 6 h 186"/>
                <a:gd name="T12" fmla="*/ 103 w 186"/>
                <a:gd name="T13" fmla="*/ 17 h 186"/>
                <a:gd name="T14" fmla="*/ 88 w 186"/>
                <a:gd name="T15" fmla="*/ 0 h 186"/>
                <a:gd name="T16" fmla="*/ 74 w 186"/>
                <a:gd name="T17" fmla="*/ 19 h 186"/>
                <a:gd name="T18" fmla="*/ 53 w 186"/>
                <a:gd name="T19" fmla="*/ 9 h 186"/>
                <a:gd name="T20" fmla="*/ 47 w 186"/>
                <a:gd name="T21" fmla="*/ 32 h 186"/>
                <a:gd name="T22" fmla="*/ 24 w 186"/>
                <a:gd name="T23" fmla="*/ 31 h 186"/>
                <a:gd name="T24" fmla="*/ 27 w 186"/>
                <a:gd name="T25" fmla="*/ 54 h 186"/>
                <a:gd name="T26" fmla="*/ 5 w 186"/>
                <a:gd name="T27" fmla="*/ 61 h 186"/>
                <a:gd name="T28" fmla="*/ 17 w 186"/>
                <a:gd name="T29" fmla="*/ 83 h 186"/>
                <a:gd name="T30" fmla="*/ 0 w 186"/>
                <a:gd name="T31" fmla="*/ 98 h 186"/>
                <a:gd name="T32" fmla="*/ 19 w 186"/>
                <a:gd name="T33" fmla="*/ 112 h 186"/>
                <a:gd name="T34" fmla="*/ 9 w 186"/>
                <a:gd name="T35" fmla="*/ 133 h 186"/>
                <a:gd name="T36" fmla="*/ 32 w 186"/>
                <a:gd name="T37" fmla="*/ 139 h 186"/>
                <a:gd name="T38" fmla="*/ 31 w 186"/>
                <a:gd name="T39" fmla="*/ 162 h 186"/>
                <a:gd name="T40" fmla="*/ 54 w 186"/>
                <a:gd name="T41" fmla="*/ 159 h 186"/>
                <a:gd name="T42" fmla="*/ 61 w 186"/>
                <a:gd name="T43" fmla="*/ 181 h 186"/>
                <a:gd name="T44" fmla="*/ 83 w 186"/>
                <a:gd name="T45" fmla="*/ 169 h 186"/>
                <a:gd name="T46" fmla="*/ 98 w 186"/>
                <a:gd name="T47" fmla="*/ 186 h 186"/>
                <a:gd name="T48" fmla="*/ 112 w 186"/>
                <a:gd name="T49" fmla="*/ 167 h 186"/>
                <a:gd name="T50" fmla="*/ 133 w 186"/>
                <a:gd name="T51" fmla="*/ 177 h 186"/>
                <a:gd name="T52" fmla="*/ 139 w 186"/>
                <a:gd name="T53" fmla="*/ 154 h 186"/>
                <a:gd name="T54" fmla="*/ 162 w 186"/>
                <a:gd name="T55" fmla="*/ 156 h 186"/>
                <a:gd name="T56" fmla="*/ 159 w 186"/>
                <a:gd name="T57" fmla="*/ 132 h 186"/>
                <a:gd name="T58" fmla="*/ 181 w 186"/>
                <a:gd name="T59" fmla="*/ 125 h 186"/>
                <a:gd name="T60" fmla="*/ 169 w 186"/>
                <a:gd name="T61" fmla="*/ 103 h 186"/>
                <a:gd name="T62" fmla="*/ 186 w 186"/>
                <a:gd name="T63" fmla="*/ 88 h 186"/>
                <a:gd name="T64" fmla="*/ 143 w 186"/>
                <a:gd name="T65" fmla="*/ 111 h 186"/>
                <a:gd name="T66" fmla="*/ 143 w 186"/>
                <a:gd name="T67" fmla="*/ 75 h 186"/>
                <a:gd name="T68" fmla="*/ 150 w 186"/>
                <a:gd name="T69" fmla="*/ 108 h 186"/>
                <a:gd name="T70" fmla="*/ 114 w 186"/>
                <a:gd name="T71" fmla="*/ 76 h 186"/>
                <a:gd name="T72" fmla="*/ 123 w 186"/>
                <a:gd name="T73" fmla="*/ 42 h 186"/>
                <a:gd name="T74" fmla="*/ 78 w 186"/>
                <a:gd name="T75" fmla="*/ 35 h 186"/>
                <a:gd name="T76" fmla="*/ 111 w 186"/>
                <a:gd name="T77" fmla="*/ 42 h 186"/>
                <a:gd name="T78" fmla="*/ 75 w 186"/>
                <a:gd name="T79" fmla="*/ 42 h 186"/>
                <a:gd name="T80" fmla="*/ 93 w 186"/>
                <a:gd name="T81" fmla="*/ 108 h 186"/>
                <a:gd name="T82" fmla="*/ 108 w 186"/>
                <a:gd name="T83" fmla="*/ 93 h 186"/>
                <a:gd name="T84" fmla="*/ 76 w 186"/>
                <a:gd name="T85" fmla="*/ 71 h 186"/>
                <a:gd name="T86" fmla="*/ 42 w 186"/>
                <a:gd name="T87" fmla="*/ 62 h 186"/>
                <a:gd name="T88" fmla="*/ 35 w 186"/>
                <a:gd name="T89" fmla="*/ 107 h 186"/>
                <a:gd name="T90" fmla="*/ 42 w 186"/>
                <a:gd name="T91" fmla="*/ 75 h 186"/>
                <a:gd name="T92" fmla="*/ 42 w 186"/>
                <a:gd name="T93" fmla="*/ 110 h 186"/>
                <a:gd name="T94" fmla="*/ 44 w 186"/>
                <a:gd name="T95" fmla="*/ 116 h 186"/>
                <a:gd name="T96" fmla="*/ 69 w 186"/>
                <a:gd name="T97" fmla="*/ 141 h 186"/>
                <a:gd name="T98" fmla="*/ 41 w 186"/>
                <a:gd name="T99" fmla="*/ 123 h 186"/>
                <a:gd name="T100" fmla="*/ 77 w 186"/>
                <a:gd name="T101" fmla="*/ 150 h 186"/>
                <a:gd name="T102" fmla="*/ 95 w 186"/>
                <a:gd name="T103" fmla="*/ 120 h 186"/>
                <a:gd name="T104" fmla="*/ 122 w 186"/>
                <a:gd name="T105" fmla="*/ 144 h 186"/>
                <a:gd name="T106" fmla="*/ 114 w 186"/>
                <a:gd name="T107" fmla="*/ 110 h 186"/>
                <a:gd name="T108" fmla="*/ 135 w 186"/>
                <a:gd name="T109" fmla="*/ 135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6" h="186">
                  <a:moveTo>
                    <a:pt x="183" y="85"/>
                  </a:moveTo>
                  <a:cubicBezTo>
                    <a:pt x="169" y="83"/>
                    <a:pt x="169" y="83"/>
                    <a:pt x="169" y="83"/>
                  </a:cubicBezTo>
                  <a:cubicBezTo>
                    <a:pt x="168" y="80"/>
                    <a:pt x="168" y="77"/>
                    <a:pt x="167" y="74"/>
                  </a:cubicBezTo>
                  <a:cubicBezTo>
                    <a:pt x="179" y="67"/>
                    <a:pt x="179" y="67"/>
                    <a:pt x="179" y="67"/>
                  </a:cubicBezTo>
                  <a:cubicBezTo>
                    <a:pt x="181" y="66"/>
                    <a:pt x="182" y="64"/>
                    <a:pt x="181" y="62"/>
                  </a:cubicBezTo>
                  <a:cubicBezTo>
                    <a:pt x="177" y="54"/>
                    <a:pt x="177" y="54"/>
                    <a:pt x="177" y="54"/>
                  </a:cubicBezTo>
                  <a:cubicBezTo>
                    <a:pt x="177" y="52"/>
                    <a:pt x="175" y="51"/>
                    <a:pt x="173" y="51"/>
                  </a:cubicBezTo>
                  <a:cubicBezTo>
                    <a:pt x="159" y="55"/>
                    <a:pt x="159" y="55"/>
                    <a:pt x="159" y="55"/>
                  </a:cubicBezTo>
                  <a:cubicBezTo>
                    <a:pt x="158" y="52"/>
                    <a:pt x="156" y="49"/>
                    <a:pt x="154" y="47"/>
                  </a:cubicBezTo>
                  <a:cubicBezTo>
                    <a:pt x="162" y="35"/>
                    <a:pt x="162" y="35"/>
                    <a:pt x="162" y="35"/>
                  </a:cubicBezTo>
                  <a:cubicBezTo>
                    <a:pt x="163" y="34"/>
                    <a:pt x="163" y="32"/>
                    <a:pt x="162" y="31"/>
                  </a:cubicBezTo>
                  <a:cubicBezTo>
                    <a:pt x="155" y="24"/>
                    <a:pt x="155" y="24"/>
                    <a:pt x="155" y="24"/>
                  </a:cubicBezTo>
                  <a:cubicBezTo>
                    <a:pt x="154" y="23"/>
                    <a:pt x="152" y="23"/>
                    <a:pt x="151" y="24"/>
                  </a:cubicBezTo>
                  <a:cubicBezTo>
                    <a:pt x="139" y="32"/>
                    <a:pt x="139" y="32"/>
                    <a:pt x="139" y="32"/>
                  </a:cubicBezTo>
                  <a:cubicBezTo>
                    <a:pt x="137" y="30"/>
                    <a:pt x="134" y="29"/>
                    <a:pt x="132" y="27"/>
                  </a:cubicBezTo>
                  <a:cubicBezTo>
                    <a:pt x="135" y="13"/>
                    <a:pt x="135" y="13"/>
                    <a:pt x="135" y="13"/>
                  </a:cubicBezTo>
                  <a:cubicBezTo>
                    <a:pt x="136" y="12"/>
                    <a:pt x="135" y="10"/>
                    <a:pt x="133" y="9"/>
                  </a:cubicBezTo>
                  <a:cubicBezTo>
                    <a:pt x="125" y="6"/>
                    <a:pt x="125" y="6"/>
                    <a:pt x="125" y="6"/>
                  </a:cubicBezTo>
                  <a:cubicBezTo>
                    <a:pt x="123" y="5"/>
                    <a:pt x="121" y="6"/>
                    <a:pt x="120" y="7"/>
                  </a:cubicBezTo>
                  <a:cubicBezTo>
                    <a:pt x="113" y="19"/>
                    <a:pt x="113" y="19"/>
                    <a:pt x="113" y="19"/>
                  </a:cubicBezTo>
                  <a:cubicBezTo>
                    <a:pt x="110" y="18"/>
                    <a:pt x="107" y="18"/>
                    <a:pt x="103" y="17"/>
                  </a:cubicBezTo>
                  <a:cubicBezTo>
                    <a:pt x="101" y="3"/>
                    <a:pt x="101" y="3"/>
                    <a:pt x="101" y="3"/>
                  </a:cubicBezTo>
                  <a:cubicBezTo>
                    <a:pt x="101" y="1"/>
                    <a:pt x="99" y="0"/>
                    <a:pt x="98" y="0"/>
                  </a:cubicBezTo>
                  <a:cubicBezTo>
                    <a:pt x="88" y="0"/>
                    <a:pt x="88" y="0"/>
                    <a:pt x="88" y="0"/>
                  </a:cubicBezTo>
                  <a:cubicBezTo>
                    <a:pt x="87" y="0"/>
                    <a:pt x="85" y="1"/>
                    <a:pt x="85" y="3"/>
                  </a:cubicBezTo>
                  <a:cubicBezTo>
                    <a:pt x="83" y="17"/>
                    <a:pt x="83" y="17"/>
                    <a:pt x="83" y="17"/>
                  </a:cubicBezTo>
                  <a:cubicBezTo>
                    <a:pt x="80" y="18"/>
                    <a:pt x="77" y="18"/>
                    <a:pt x="74" y="19"/>
                  </a:cubicBezTo>
                  <a:cubicBezTo>
                    <a:pt x="67" y="7"/>
                    <a:pt x="67" y="7"/>
                    <a:pt x="67" y="7"/>
                  </a:cubicBezTo>
                  <a:cubicBezTo>
                    <a:pt x="66" y="5"/>
                    <a:pt x="64" y="5"/>
                    <a:pt x="62" y="5"/>
                  </a:cubicBezTo>
                  <a:cubicBezTo>
                    <a:pt x="53" y="9"/>
                    <a:pt x="53" y="9"/>
                    <a:pt x="53" y="9"/>
                  </a:cubicBezTo>
                  <a:cubicBezTo>
                    <a:pt x="52" y="9"/>
                    <a:pt x="51" y="11"/>
                    <a:pt x="51" y="13"/>
                  </a:cubicBezTo>
                  <a:cubicBezTo>
                    <a:pt x="55" y="27"/>
                    <a:pt x="55" y="27"/>
                    <a:pt x="55" y="27"/>
                  </a:cubicBezTo>
                  <a:cubicBezTo>
                    <a:pt x="52" y="28"/>
                    <a:pt x="49" y="30"/>
                    <a:pt x="47" y="32"/>
                  </a:cubicBezTo>
                  <a:cubicBezTo>
                    <a:pt x="35" y="24"/>
                    <a:pt x="35" y="24"/>
                    <a:pt x="35" y="24"/>
                  </a:cubicBezTo>
                  <a:cubicBezTo>
                    <a:pt x="34" y="23"/>
                    <a:pt x="32" y="23"/>
                    <a:pt x="31" y="24"/>
                  </a:cubicBezTo>
                  <a:cubicBezTo>
                    <a:pt x="24" y="31"/>
                    <a:pt x="24" y="31"/>
                    <a:pt x="24" y="31"/>
                  </a:cubicBezTo>
                  <a:cubicBezTo>
                    <a:pt x="23" y="32"/>
                    <a:pt x="23" y="34"/>
                    <a:pt x="24" y="35"/>
                  </a:cubicBezTo>
                  <a:cubicBezTo>
                    <a:pt x="32" y="47"/>
                    <a:pt x="32" y="47"/>
                    <a:pt x="32" y="47"/>
                  </a:cubicBezTo>
                  <a:cubicBezTo>
                    <a:pt x="30" y="49"/>
                    <a:pt x="29" y="52"/>
                    <a:pt x="27" y="54"/>
                  </a:cubicBezTo>
                  <a:cubicBezTo>
                    <a:pt x="13" y="51"/>
                    <a:pt x="13" y="51"/>
                    <a:pt x="13" y="51"/>
                  </a:cubicBezTo>
                  <a:cubicBezTo>
                    <a:pt x="12" y="50"/>
                    <a:pt x="10" y="51"/>
                    <a:pt x="9" y="53"/>
                  </a:cubicBezTo>
                  <a:cubicBezTo>
                    <a:pt x="5" y="61"/>
                    <a:pt x="5" y="61"/>
                    <a:pt x="5" y="61"/>
                  </a:cubicBezTo>
                  <a:cubicBezTo>
                    <a:pt x="5" y="63"/>
                    <a:pt x="5" y="65"/>
                    <a:pt x="7" y="66"/>
                  </a:cubicBezTo>
                  <a:cubicBezTo>
                    <a:pt x="19" y="73"/>
                    <a:pt x="19" y="73"/>
                    <a:pt x="19" y="73"/>
                  </a:cubicBezTo>
                  <a:cubicBezTo>
                    <a:pt x="18" y="76"/>
                    <a:pt x="18" y="80"/>
                    <a:pt x="17" y="83"/>
                  </a:cubicBezTo>
                  <a:cubicBezTo>
                    <a:pt x="3" y="85"/>
                    <a:pt x="3" y="85"/>
                    <a:pt x="3" y="85"/>
                  </a:cubicBezTo>
                  <a:cubicBezTo>
                    <a:pt x="1" y="85"/>
                    <a:pt x="0" y="87"/>
                    <a:pt x="0" y="88"/>
                  </a:cubicBezTo>
                  <a:cubicBezTo>
                    <a:pt x="0" y="98"/>
                    <a:pt x="0" y="98"/>
                    <a:pt x="0" y="98"/>
                  </a:cubicBezTo>
                  <a:cubicBezTo>
                    <a:pt x="0" y="100"/>
                    <a:pt x="1" y="101"/>
                    <a:pt x="3" y="101"/>
                  </a:cubicBezTo>
                  <a:cubicBezTo>
                    <a:pt x="17" y="103"/>
                    <a:pt x="17" y="103"/>
                    <a:pt x="17" y="103"/>
                  </a:cubicBezTo>
                  <a:cubicBezTo>
                    <a:pt x="17" y="106"/>
                    <a:pt x="18" y="109"/>
                    <a:pt x="19" y="112"/>
                  </a:cubicBezTo>
                  <a:cubicBezTo>
                    <a:pt x="7" y="119"/>
                    <a:pt x="7" y="119"/>
                    <a:pt x="7" y="119"/>
                  </a:cubicBezTo>
                  <a:cubicBezTo>
                    <a:pt x="5" y="120"/>
                    <a:pt x="4" y="122"/>
                    <a:pt x="5" y="124"/>
                  </a:cubicBezTo>
                  <a:cubicBezTo>
                    <a:pt x="9" y="133"/>
                    <a:pt x="9" y="133"/>
                    <a:pt x="9" y="133"/>
                  </a:cubicBezTo>
                  <a:cubicBezTo>
                    <a:pt x="9" y="134"/>
                    <a:pt x="11" y="135"/>
                    <a:pt x="13" y="135"/>
                  </a:cubicBezTo>
                  <a:cubicBezTo>
                    <a:pt x="27" y="131"/>
                    <a:pt x="27" y="131"/>
                    <a:pt x="27" y="131"/>
                  </a:cubicBezTo>
                  <a:cubicBezTo>
                    <a:pt x="28" y="134"/>
                    <a:pt x="30" y="137"/>
                    <a:pt x="32" y="139"/>
                  </a:cubicBezTo>
                  <a:cubicBezTo>
                    <a:pt x="24" y="151"/>
                    <a:pt x="24" y="151"/>
                    <a:pt x="24" y="151"/>
                  </a:cubicBezTo>
                  <a:cubicBezTo>
                    <a:pt x="23" y="152"/>
                    <a:pt x="23" y="154"/>
                    <a:pt x="24" y="156"/>
                  </a:cubicBezTo>
                  <a:cubicBezTo>
                    <a:pt x="31" y="162"/>
                    <a:pt x="31" y="162"/>
                    <a:pt x="31" y="162"/>
                  </a:cubicBezTo>
                  <a:cubicBezTo>
                    <a:pt x="32" y="163"/>
                    <a:pt x="34" y="164"/>
                    <a:pt x="35" y="163"/>
                  </a:cubicBezTo>
                  <a:cubicBezTo>
                    <a:pt x="47" y="154"/>
                    <a:pt x="47" y="154"/>
                    <a:pt x="47" y="154"/>
                  </a:cubicBezTo>
                  <a:cubicBezTo>
                    <a:pt x="49" y="156"/>
                    <a:pt x="51" y="158"/>
                    <a:pt x="54" y="159"/>
                  </a:cubicBezTo>
                  <a:cubicBezTo>
                    <a:pt x="51" y="173"/>
                    <a:pt x="51" y="173"/>
                    <a:pt x="51" y="173"/>
                  </a:cubicBezTo>
                  <a:cubicBezTo>
                    <a:pt x="50" y="174"/>
                    <a:pt x="51" y="176"/>
                    <a:pt x="53" y="177"/>
                  </a:cubicBezTo>
                  <a:cubicBezTo>
                    <a:pt x="61" y="181"/>
                    <a:pt x="61" y="181"/>
                    <a:pt x="61" y="181"/>
                  </a:cubicBezTo>
                  <a:cubicBezTo>
                    <a:pt x="63" y="181"/>
                    <a:pt x="65" y="181"/>
                    <a:pt x="66" y="179"/>
                  </a:cubicBezTo>
                  <a:cubicBezTo>
                    <a:pt x="73" y="167"/>
                    <a:pt x="73" y="167"/>
                    <a:pt x="73" y="167"/>
                  </a:cubicBezTo>
                  <a:cubicBezTo>
                    <a:pt x="76" y="168"/>
                    <a:pt x="79" y="169"/>
                    <a:pt x="83" y="169"/>
                  </a:cubicBezTo>
                  <a:cubicBezTo>
                    <a:pt x="85" y="183"/>
                    <a:pt x="85" y="183"/>
                    <a:pt x="85" y="183"/>
                  </a:cubicBezTo>
                  <a:cubicBezTo>
                    <a:pt x="85" y="185"/>
                    <a:pt x="87" y="186"/>
                    <a:pt x="88" y="186"/>
                  </a:cubicBezTo>
                  <a:cubicBezTo>
                    <a:pt x="98" y="186"/>
                    <a:pt x="98" y="186"/>
                    <a:pt x="98" y="186"/>
                  </a:cubicBezTo>
                  <a:cubicBezTo>
                    <a:pt x="99" y="186"/>
                    <a:pt x="101" y="185"/>
                    <a:pt x="101" y="183"/>
                  </a:cubicBezTo>
                  <a:cubicBezTo>
                    <a:pt x="103" y="169"/>
                    <a:pt x="103" y="169"/>
                    <a:pt x="103" y="169"/>
                  </a:cubicBezTo>
                  <a:cubicBezTo>
                    <a:pt x="106" y="169"/>
                    <a:pt x="109" y="168"/>
                    <a:pt x="112" y="167"/>
                  </a:cubicBezTo>
                  <a:cubicBezTo>
                    <a:pt x="119" y="179"/>
                    <a:pt x="119" y="179"/>
                    <a:pt x="119" y="179"/>
                  </a:cubicBezTo>
                  <a:cubicBezTo>
                    <a:pt x="120" y="181"/>
                    <a:pt x="122" y="182"/>
                    <a:pt x="124" y="181"/>
                  </a:cubicBezTo>
                  <a:cubicBezTo>
                    <a:pt x="133" y="177"/>
                    <a:pt x="133" y="177"/>
                    <a:pt x="133" y="177"/>
                  </a:cubicBezTo>
                  <a:cubicBezTo>
                    <a:pt x="134" y="177"/>
                    <a:pt x="135" y="175"/>
                    <a:pt x="135" y="173"/>
                  </a:cubicBezTo>
                  <a:cubicBezTo>
                    <a:pt x="131" y="159"/>
                    <a:pt x="131" y="159"/>
                    <a:pt x="131" y="159"/>
                  </a:cubicBezTo>
                  <a:cubicBezTo>
                    <a:pt x="134" y="158"/>
                    <a:pt x="137" y="156"/>
                    <a:pt x="139" y="154"/>
                  </a:cubicBezTo>
                  <a:cubicBezTo>
                    <a:pt x="151" y="163"/>
                    <a:pt x="151" y="163"/>
                    <a:pt x="151" y="163"/>
                  </a:cubicBezTo>
                  <a:cubicBezTo>
                    <a:pt x="152" y="164"/>
                    <a:pt x="154" y="163"/>
                    <a:pt x="155" y="162"/>
                  </a:cubicBezTo>
                  <a:cubicBezTo>
                    <a:pt x="162" y="156"/>
                    <a:pt x="162" y="156"/>
                    <a:pt x="162" y="156"/>
                  </a:cubicBezTo>
                  <a:cubicBezTo>
                    <a:pt x="163" y="154"/>
                    <a:pt x="163" y="152"/>
                    <a:pt x="162" y="151"/>
                  </a:cubicBezTo>
                  <a:cubicBezTo>
                    <a:pt x="154" y="139"/>
                    <a:pt x="154" y="139"/>
                    <a:pt x="154" y="139"/>
                  </a:cubicBezTo>
                  <a:cubicBezTo>
                    <a:pt x="156" y="137"/>
                    <a:pt x="157" y="135"/>
                    <a:pt x="159" y="132"/>
                  </a:cubicBezTo>
                  <a:cubicBezTo>
                    <a:pt x="173" y="136"/>
                    <a:pt x="173" y="136"/>
                    <a:pt x="173" y="136"/>
                  </a:cubicBezTo>
                  <a:cubicBezTo>
                    <a:pt x="174" y="136"/>
                    <a:pt x="176" y="135"/>
                    <a:pt x="177" y="133"/>
                  </a:cubicBezTo>
                  <a:cubicBezTo>
                    <a:pt x="181" y="125"/>
                    <a:pt x="181" y="125"/>
                    <a:pt x="181" y="125"/>
                  </a:cubicBezTo>
                  <a:cubicBezTo>
                    <a:pt x="181" y="123"/>
                    <a:pt x="181" y="121"/>
                    <a:pt x="179" y="120"/>
                  </a:cubicBezTo>
                  <a:cubicBezTo>
                    <a:pt x="167" y="113"/>
                    <a:pt x="167" y="113"/>
                    <a:pt x="167" y="113"/>
                  </a:cubicBezTo>
                  <a:cubicBezTo>
                    <a:pt x="168" y="110"/>
                    <a:pt x="168" y="107"/>
                    <a:pt x="169" y="103"/>
                  </a:cubicBezTo>
                  <a:cubicBezTo>
                    <a:pt x="183" y="101"/>
                    <a:pt x="183" y="101"/>
                    <a:pt x="183" y="101"/>
                  </a:cubicBezTo>
                  <a:cubicBezTo>
                    <a:pt x="185" y="101"/>
                    <a:pt x="186" y="100"/>
                    <a:pt x="186" y="98"/>
                  </a:cubicBezTo>
                  <a:cubicBezTo>
                    <a:pt x="186" y="88"/>
                    <a:pt x="186" y="88"/>
                    <a:pt x="186" y="88"/>
                  </a:cubicBezTo>
                  <a:cubicBezTo>
                    <a:pt x="186" y="87"/>
                    <a:pt x="185" y="85"/>
                    <a:pt x="183" y="85"/>
                  </a:cubicBezTo>
                  <a:close/>
                  <a:moveTo>
                    <a:pt x="150" y="108"/>
                  </a:moveTo>
                  <a:cubicBezTo>
                    <a:pt x="149" y="111"/>
                    <a:pt x="146" y="113"/>
                    <a:pt x="143" y="111"/>
                  </a:cubicBezTo>
                  <a:cubicBezTo>
                    <a:pt x="120" y="96"/>
                    <a:pt x="120" y="96"/>
                    <a:pt x="120" y="96"/>
                  </a:cubicBezTo>
                  <a:cubicBezTo>
                    <a:pt x="117" y="95"/>
                    <a:pt x="117" y="92"/>
                    <a:pt x="120" y="90"/>
                  </a:cubicBezTo>
                  <a:cubicBezTo>
                    <a:pt x="143" y="75"/>
                    <a:pt x="143" y="75"/>
                    <a:pt x="143" y="75"/>
                  </a:cubicBezTo>
                  <a:cubicBezTo>
                    <a:pt x="146" y="74"/>
                    <a:pt x="149" y="75"/>
                    <a:pt x="150" y="78"/>
                  </a:cubicBezTo>
                  <a:cubicBezTo>
                    <a:pt x="150" y="78"/>
                    <a:pt x="152" y="86"/>
                    <a:pt x="152" y="93"/>
                  </a:cubicBezTo>
                  <a:cubicBezTo>
                    <a:pt x="152" y="101"/>
                    <a:pt x="150" y="108"/>
                    <a:pt x="150" y="108"/>
                  </a:cubicBezTo>
                  <a:close/>
                  <a:moveTo>
                    <a:pt x="144" y="63"/>
                  </a:moveTo>
                  <a:cubicBezTo>
                    <a:pt x="146" y="66"/>
                    <a:pt x="144" y="69"/>
                    <a:pt x="141" y="70"/>
                  </a:cubicBezTo>
                  <a:cubicBezTo>
                    <a:pt x="114" y="76"/>
                    <a:pt x="114" y="76"/>
                    <a:pt x="114" y="76"/>
                  </a:cubicBezTo>
                  <a:cubicBezTo>
                    <a:pt x="111" y="77"/>
                    <a:pt x="109" y="75"/>
                    <a:pt x="110" y="72"/>
                  </a:cubicBezTo>
                  <a:cubicBezTo>
                    <a:pt x="116" y="45"/>
                    <a:pt x="116" y="45"/>
                    <a:pt x="116" y="45"/>
                  </a:cubicBezTo>
                  <a:cubicBezTo>
                    <a:pt x="117" y="41"/>
                    <a:pt x="120" y="40"/>
                    <a:pt x="123" y="42"/>
                  </a:cubicBezTo>
                  <a:cubicBezTo>
                    <a:pt x="123" y="42"/>
                    <a:pt x="130" y="46"/>
                    <a:pt x="135" y="51"/>
                  </a:cubicBezTo>
                  <a:cubicBezTo>
                    <a:pt x="140" y="56"/>
                    <a:pt x="144" y="63"/>
                    <a:pt x="144" y="63"/>
                  </a:cubicBezTo>
                  <a:close/>
                  <a:moveTo>
                    <a:pt x="78" y="35"/>
                  </a:moveTo>
                  <a:cubicBezTo>
                    <a:pt x="78" y="35"/>
                    <a:pt x="86" y="33"/>
                    <a:pt x="93" y="33"/>
                  </a:cubicBezTo>
                  <a:cubicBezTo>
                    <a:pt x="100" y="33"/>
                    <a:pt x="108" y="35"/>
                    <a:pt x="108" y="35"/>
                  </a:cubicBezTo>
                  <a:cubicBezTo>
                    <a:pt x="111" y="36"/>
                    <a:pt x="113" y="39"/>
                    <a:pt x="111" y="42"/>
                  </a:cubicBezTo>
                  <a:cubicBezTo>
                    <a:pt x="96" y="66"/>
                    <a:pt x="96" y="66"/>
                    <a:pt x="96" y="66"/>
                  </a:cubicBezTo>
                  <a:cubicBezTo>
                    <a:pt x="94" y="69"/>
                    <a:pt x="91" y="69"/>
                    <a:pt x="90" y="66"/>
                  </a:cubicBezTo>
                  <a:cubicBezTo>
                    <a:pt x="75" y="42"/>
                    <a:pt x="75" y="42"/>
                    <a:pt x="75" y="42"/>
                  </a:cubicBezTo>
                  <a:cubicBezTo>
                    <a:pt x="73" y="39"/>
                    <a:pt x="75" y="36"/>
                    <a:pt x="78" y="35"/>
                  </a:cubicBezTo>
                  <a:close/>
                  <a:moveTo>
                    <a:pt x="108" y="93"/>
                  </a:moveTo>
                  <a:cubicBezTo>
                    <a:pt x="108" y="101"/>
                    <a:pt x="101" y="108"/>
                    <a:pt x="93" y="108"/>
                  </a:cubicBezTo>
                  <a:cubicBezTo>
                    <a:pt x="85" y="108"/>
                    <a:pt x="78" y="101"/>
                    <a:pt x="78" y="93"/>
                  </a:cubicBezTo>
                  <a:cubicBezTo>
                    <a:pt x="78" y="85"/>
                    <a:pt x="85" y="79"/>
                    <a:pt x="93" y="79"/>
                  </a:cubicBezTo>
                  <a:cubicBezTo>
                    <a:pt x="101" y="79"/>
                    <a:pt x="108" y="85"/>
                    <a:pt x="108" y="93"/>
                  </a:cubicBezTo>
                  <a:close/>
                  <a:moveTo>
                    <a:pt x="63" y="41"/>
                  </a:moveTo>
                  <a:cubicBezTo>
                    <a:pt x="66" y="39"/>
                    <a:pt x="69" y="41"/>
                    <a:pt x="70" y="44"/>
                  </a:cubicBezTo>
                  <a:cubicBezTo>
                    <a:pt x="76" y="71"/>
                    <a:pt x="76" y="71"/>
                    <a:pt x="76" y="71"/>
                  </a:cubicBezTo>
                  <a:cubicBezTo>
                    <a:pt x="77" y="74"/>
                    <a:pt x="75" y="76"/>
                    <a:pt x="71" y="76"/>
                  </a:cubicBezTo>
                  <a:cubicBezTo>
                    <a:pt x="45" y="69"/>
                    <a:pt x="45" y="69"/>
                    <a:pt x="45" y="69"/>
                  </a:cubicBezTo>
                  <a:cubicBezTo>
                    <a:pt x="41" y="68"/>
                    <a:pt x="40" y="65"/>
                    <a:pt x="42" y="62"/>
                  </a:cubicBezTo>
                  <a:cubicBezTo>
                    <a:pt x="42" y="62"/>
                    <a:pt x="45" y="55"/>
                    <a:pt x="51" y="50"/>
                  </a:cubicBezTo>
                  <a:cubicBezTo>
                    <a:pt x="56" y="45"/>
                    <a:pt x="63" y="41"/>
                    <a:pt x="63" y="41"/>
                  </a:cubicBezTo>
                  <a:close/>
                  <a:moveTo>
                    <a:pt x="35" y="107"/>
                  </a:moveTo>
                  <a:cubicBezTo>
                    <a:pt x="35" y="107"/>
                    <a:pt x="33" y="100"/>
                    <a:pt x="33" y="92"/>
                  </a:cubicBezTo>
                  <a:cubicBezTo>
                    <a:pt x="33" y="85"/>
                    <a:pt x="35" y="77"/>
                    <a:pt x="35" y="77"/>
                  </a:cubicBezTo>
                  <a:cubicBezTo>
                    <a:pt x="36" y="74"/>
                    <a:pt x="39" y="73"/>
                    <a:pt x="42" y="75"/>
                  </a:cubicBezTo>
                  <a:cubicBezTo>
                    <a:pt x="66" y="89"/>
                    <a:pt x="66" y="89"/>
                    <a:pt x="66" y="89"/>
                  </a:cubicBezTo>
                  <a:cubicBezTo>
                    <a:pt x="69" y="91"/>
                    <a:pt x="69" y="94"/>
                    <a:pt x="66" y="96"/>
                  </a:cubicBezTo>
                  <a:cubicBezTo>
                    <a:pt x="42" y="110"/>
                    <a:pt x="42" y="110"/>
                    <a:pt x="42" y="110"/>
                  </a:cubicBezTo>
                  <a:cubicBezTo>
                    <a:pt x="39" y="112"/>
                    <a:pt x="36" y="111"/>
                    <a:pt x="35" y="107"/>
                  </a:cubicBezTo>
                  <a:close/>
                  <a:moveTo>
                    <a:pt x="41" y="123"/>
                  </a:moveTo>
                  <a:cubicBezTo>
                    <a:pt x="39" y="120"/>
                    <a:pt x="41" y="116"/>
                    <a:pt x="44" y="116"/>
                  </a:cubicBezTo>
                  <a:cubicBezTo>
                    <a:pt x="71" y="109"/>
                    <a:pt x="71" y="109"/>
                    <a:pt x="71" y="109"/>
                  </a:cubicBezTo>
                  <a:cubicBezTo>
                    <a:pt x="74" y="108"/>
                    <a:pt x="76" y="110"/>
                    <a:pt x="76" y="114"/>
                  </a:cubicBezTo>
                  <a:cubicBezTo>
                    <a:pt x="69" y="141"/>
                    <a:pt x="69" y="141"/>
                    <a:pt x="69" y="141"/>
                  </a:cubicBezTo>
                  <a:cubicBezTo>
                    <a:pt x="68" y="144"/>
                    <a:pt x="65" y="145"/>
                    <a:pt x="62" y="144"/>
                  </a:cubicBezTo>
                  <a:cubicBezTo>
                    <a:pt x="62" y="144"/>
                    <a:pt x="55" y="140"/>
                    <a:pt x="50" y="135"/>
                  </a:cubicBezTo>
                  <a:cubicBezTo>
                    <a:pt x="45" y="129"/>
                    <a:pt x="41" y="123"/>
                    <a:pt x="41" y="123"/>
                  </a:cubicBezTo>
                  <a:close/>
                  <a:moveTo>
                    <a:pt x="107" y="150"/>
                  </a:moveTo>
                  <a:cubicBezTo>
                    <a:pt x="107" y="150"/>
                    <a:pt x="100" y="152"/>
                    <a:pt x="92" y="152"/>
                  </a:cubicBezTo>
                  <a:cubicBezTo>
                    <a:pt x="85" y="152"/>
                    <a:pt x="77" y="150"/>
                    <a:pt x="77" y="150"/>
                  </a:cubicBezTo>
                  <a:cubicBezTo>
                    <a:pt x="74" y="149"/>
                    <a:pt x="73" y="146"/>
                    <a:pt x="74" y="143"/>
                  </a:cubicBezTo>
                  <a:cubicBezTo>
                    <a:pt x="89" y="120"/>
                    <a:pt x="89" y="120"/>
                    <a:pt x="89" y="120"/>
                  </a:cubicBezTo>
                  <a:cubicBezTo>
                    <a:pt x="91" y="117"/>
                    <a:pt x="94" y="117"/>
                    <a:pt x="95" y="120"/>
                  </a:cubicBezTo>
                  <a:cubicBezTo>
                    <a:pt x="110" y="143"/>
                    <a:pt x="110" y="143"/>
                    <a:pt x="110" y="143"/>
                  </a:cubicBezTo>
                  <a:cubicBezTo>
                    <a:pt x="112" y="146"/>
                    <a:pt x="111" y="149"/>
                    <a:pt x="107" y="150"/>
                  </a:cubicBezTo>
                  <a:close/>
                  <a:moveTo>
                    <a:pt x="122" y="144"/>
                  </a:moveTo>
                  <a:cubicBezTo>
                    <a:pt x="119" y="146"/>
                    <a:pt x="116" y="145"/>
                    <a:pt x="115" y="141"/>
                  </a:cubicBezTo>
                  <a:cubicBezTo>
                    <a:pt x="109" y="114"/>
                    <a:pt x="109" y="114"/>
                    <a:pt x="109" y="114"/>
                  </a:cubicBezTo>
                  <a:cubicBezTo>
                    <a:pt x="108" y="111"/>
                    <a:pt x="110" y="109"/>
                    <a:pt x="114" y="110"/>
                  </a:cubicBezTo>
                  <a:cubicBezTo>
                    <a:pt x="141" y="116"/>
                    <a:pt x="141" y="116"/>
                    <a:pt x="141" y="116"/>
                  </a:cubicBezTo>
                  <a:cubicBezTo>
                    <a:pt x="144" y="117"/>
                    <a:pt x="145" y="120"/>
                    <a:pt x="144" y="123"/>
                  </a:cubicBezTo>
                  <a:cubicBezTo>
                    <a:pt x="144" y="123"/>
                    <a:pt x="140" y="130"/>
                    <a:pt x="135" y="135"/>
                  </a:cubicBezTo>
                  <a:cubicBezTo>
                    <a:pt x="129" y="140"/>
                    <a:pt x="122" y="144"/>
                    <a:pt x="122" y="144"/>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156" dirty="0"/>
            </a:p>
          </p:txBody>
        </p:sp>
        <p:sp>
          <p:nvSpPr>
            <p:cNvPr id="276" name="Freeform 348"/>
            <p:cNvSpPr>
              <a:spLocks noEditPoints="1"/>
            </p:cNvSpPr>
            <p:nvPr/>
          </p:nvSpPr>
          <p:spPr bwMode="gray">
            <a:xfrm>
              <a:off x="8872687" y="5759966"/>
              <a:ext cx="740495" cy="736447"/>
            </a:xfrm>
            <a:custGeom>
              <a:avLst/>
              <a:gdLst>
                <a:gd name="T0" fmla="*/ 82 w 85"/>
                <a:gd name="T1" fmla="*/ 52 h 85"/>
                <a:gd name="T2" fmla="*/ 71 w 85"/>
                <a:gd name="T3" fmla="*/ 45 h 85"/>
                <a:gd name="T4" fmla="*/ 71 w 85"/>
                <a:gd name="T5" fmla="*/ 45 h 85"/>
                <a:gd name="T6" fmla="*/ 70 w 85"/>
                <a:gd name="T7" fmla="*/ 37 h 85"/>
                <a:gd name="T8" fmla="*/ 70 w 85"/>
                <a:gd name="T9" fmla="*/ 37 h 85"/>
                <a:gd name="T10" fmla="*/ 81 w 85"/>
                <a:gd name="T11" fmla="*/ 29 h 85"/>
                <a:gd name="T12" fmla="*/ 82 w 85"/>
                <a:gd name="T13" fmla="*/ 23 h 85"/>
                <a:gd name="T14" fmla="*/ 77 w 85"/>
                <a:gd name="T15" fmla="*/ 21 h 85"/>
                <a:gd name="T16" fmla="*/ 64 w 85"/>
                <a:gd name="T17" fmla="*/ 24 h 85"/>
                <a:gd name="T18" fmla="*/ 64 w 85"/>
                <a:gd name="T19" fmla="*/ 24 h 85"/>
                <a:gd name="T20" fmla="*/ 58 w 85"/>
                <a:gd name="T21" fmla="*/ 19 h 85"/>
                <a:gd name="T22" fmla="*/ 58 w 85"/>
                <a:gd name="T23" fmla="*/ 19 h 85"/>
                <a:gd name="T24" fmla="*/ 60 w 85"/>
                <a:gd name="T25" fmla="*/ 6 h 85"/>
                <a:gd name="T26" fmla="*/ 57 w 85"/>
                <a:gd name="T27" fmla="*/ 1 h 85"/>
                <a:gd name="T28" fmla="*/ 51 w 85"/>
                <a:gd name="T29" fmla="*/ 3 h 85"/>
                <a:gd name="T30" fmla="*/ 44 w 85"/>
                <a:gd name="T31" fmla="*/ 14 h 85"/>
                <a:gd name="T32" fmla="*/ 44 w 85"/>
                <a:gd name="T33" fmla="*/ 14 h 85"/>
                <a:gd name="T34" fmla="*/ 37 w 85"/>
                <a:gd name="T35" fmla="*/ 15 h 85"/>
                <a:gd name="T36" fmla="*/ 37 w 85"/>
                <a:gd name="T37" fmla="*/ 15 h 85"/>
                <a:gd name="T38" fmla="*/ 28 w 85"/>
                <a:gd name="T39" fmla="*/ 4 h 85"/>
                <a:gd name="T40" fmla="*/ 23 w 85"/>
                <a:gd name="T41" fmla="*/ 3 h 85"/>
                <a:gd name="T42" fmla="*/ 20 w 85"/>
                <a:gd name="T43" fmla="*/ 8 h 85"/>
                <a:gd name="T44" fmla="*/ 23 w 85"/>
                <a:gd name="T45" fmla="*/ 21 h 85"/>
                <a:gd name="T46" fmla="*/ 23 w 85"/>
                <a:gd name="T47" fmla="*/ 21 h 85"/>
                <a:gd name="T48" fmla="*/ 18 w 85"/>
                <a:gd name="T49" fmla="*/ 27 h 85"/>
                <a:gd name="T50" fmla="*/ 18 w 85"/>
                <a:gd name="T51" fmla="*/ 27 h 85"/>
                <a:gd name="T52" fmla="*/ 5 w 85"/>
                <a:gd name="T53" fmla="*/ 25 h 85"/>
                <a:gd name="T54" fmla="*/ 0 w 85"/>
                <a:gd name="T55" fmla="*/ 28 h 85"/>
                <a:gd name="T56" fmla="*/ 2 w 85"/>
                <a:gd name="T57" fmla="*/ 34 h 85"/>
                <a:gd name="T58" fmla="*/ 13 w 85"/>
                <a:gd name="T59" fmla="*/ 41 h 85"/>
                <a:gd name="T60" fmla="*/ 14 w 85"/>
                <a:gd name="T61" fmla="*/ 48 h 85"/>
                <a:gd name="T62" fmla="*/ 4 w 85"/>
                <a:gd name="T63" fmla="*/ 57 h 85"/>
                <a:gd name="T64" fmla="*/ 2 w 85"/>
                <a:gd name="T65" fmla="*/ 62 h 85"/>
                <a:gd name="T66" fmla="*/ 7 w 85"/>
                <a:gd name="T67" fmla="*/ 65 h 85"/>
                <a:gd name="T68" fmla="*/ 20 w 85"/>
                <a:gd name="T69" fmla="*/ 62 h 85"/>
                <a:gd name="T70" fmla="*/ 26 w 85"/>
                <a:gd name="T71" fmla="*/ 67 h 85"/>
                <a:gd name="T72" fmla="*/ 25 w 85"/>
                <a:gd name="T73" fmla="*/ 80 h 85"/>
                <a:gd name="T74" fmla="*/ 28 w 85"/>
                <a:gd name="T75" fmla="*/ 85 h 85"/>
                <a:gd name="T76" fmla="*/ 33 w 85"/>
                <a:gd name="T77" fmla="*/ 83 h 85"/>
                <a:gd name="T78" fmla="*/ 40 w 85"/>
                <a:gd name="T79" fmla="*/ 72 h 85"/>
                <a:gd name="T80" fmla="*/ 48 w 85"/>
                <a:gd name="T81" fmla="*/ 71 h 85"/>
                <a:gd name="T82" fmla="*/ 56 w 85"/>
                <a:gd name="T83" fmla="*/ 81 h 85"/>
                <a:gd name="T84" fmla="*/ 62 w 85"/>
                <a:gd name="T85" fmla="*/ 83 h 85"/>
                <a:gd name="T86" fmla="*/ 64 w 85"/>
                <a:gd name="T87" fmla="*/ 78 h 85"/>
                <a:gd name="T88" fmla="*/ 61 w 85"/>
                <a:gd name="T89" fmla="*/ 65 h 85"/>
                <a:gd name="T90" fmla="*/ 66 w 85"/>
                <a:gd name="T91" fmla="*/ 59 h 85"/>
                <a:gd name="T92" fmla="*/ 79 w 85"/>
                <a:gd name="T93" fmla="*/ 60 h 85"/>
                <a:gd name="T94" fmla="*/ 84 w 85"/>
                <a:gd name="T95" fmla="*/ 57 h 85"/>
                <a:gd name="T96" fmla="*/ 82 w 85"/>
                <a:gd name="T97" fmla="*/ 52 h 85"/>
                <a:gd name="T98" fmla="*/ 36 w 85"/>
                <a:gd name="T99" fmla="*/ 61 h 85"/>
                <a:gd name="T100" fmla="*/ 25 w 85"/>
                <a:gd name="T101" fmla="*/ 37 h 85"/>
                <a:gd name="T102" fmla="*/ 48 w 85"/>
                <a:gd name="T103" fmla="*/ 26 h 85"/>
                <a:gd name="T104" fmla="*/ 59 w 85"/>
                <a:gd name="T105" fmla="*/ 49 h 85"/>
                <a:gd name="T106" fmla="*/ 36 w 85"/>
                <a:gd name="T107" fmla="*/ 61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5" h="85">
                  <a:moveTo>
                    <a:pt x="82" y="52"/>
                  </a:moveTo>
                  <a:cubicBezTo>
                    <a:pt x="71" y="45"/>
                    <a:pt x="71" y="45"/>
                    <a:pt x="71" y="45"/>
                  </a:cubicBezTo>
                  <a:cubicBezTo>
                    <a:pt x="71" y="45"/>
                    <a:pt x="71" y="45"/>
                    <a:pt x="71" y="45"/>
                  </a:cubicBezTo>
                  <a:cubicBezTo>
                    <a:pt x="71" y="42"/>
                    <a:pt x="71" y="40"/>
                    <a:pt x="70" y="37"/>
                  </a:cubicBezTo>
                  <a:cubicBezTo>
                    <a:pt x="70" y="37"/>
                    <a:pt x="70" y="37"/>
                    <a:pt x="70" y="37"/>
                  </a:cubicBezTo>
                  <a:cubicBezTo>
                    <a:pt x="81" y="29"/>
                    <a:pt x="81" y="29"/>
                    <a:pt x="81" y="29"/>
                  </a:cubicBezTo>
                  <a:cubicBezTo>
                    <a:pt x="82" y="28"/>
                    <a:pt x="83" y="25"/>
                    <a:pt x="82" y="23"/>
                  </a:cubicBezTo>
                  <a:cubicBezTo>
                    <a:pt x="81" y="22"/>
                    <a:pt x="79" y="21"/>
                    <a:pt x="77" y="21"/>
                  </a:cubicBezTo>
                  <a:cubicBezTo>
                    <a:pt x="64" y="24"/>
                    <a:pt x="64" y="24"/>
                    <a:pt x="64" y="24"/>
                  </a:cubicBezTo>
                  <a:cubicBezTo>
                    <a:pt x="64" y="24"/>
                    <a:pt x="64" y="24"/>
                    <a:pt x="64" y="24"/>
                  </a:cubicBezTo>
                  <a:cubicBezTo>
                    <a:pt x="62" y="22"/>
                    <a:pt x="60" y="21"/>
                    <a:pt x="58" y="19"/>
                  </a:cubicBezTo>
                  <a:cubicBezTo>
                    <a:pt x="58" y="19"/>
                    <a:pt x="58" y="19"/>
                    <a:pt x="58" y="19"/>
                  </a:cubicBezTo>
                  <a:cubicBezTo>
                    <a:pt x="60" y="6"/>
                    <a:pt x="60" y="6"/>
                    <a:pt x="60" y="6"/>
                  </a:cubicBezTo>
                  <a:cubicBezTo>
                    <a:pt x="60" y="4"/>
                    <a:pt x="59" y="2"/>
                    <a:pt x="57" y="1"/>
                  </a:cubicBezTo>
                  <a:cubicBezTo>
                    <a:pt x="55" y="0"/>
                    <a:pt x="52" y="1"/>
                    <a:pt x="51" y="3"/>
                  </a:cubicBezTo>
                  <a:cubicBezTo>
                    <a:pt x="44" y="14"/>
                    <a:pt x="44" y="14"/>
                    <a:pt x="44" y="14"/>
                  </a:cubicBezTo>
                  <a:cubicBezTo>
                    <a:pt x="44" y="14"/>
                    <a:pt x="44" y="14"/>
                    <a:pt x="44" y="14"/>
                  </a:cubicBezTo>
                  <a:cubicBezTo>
                    <a:pt x="42" y="14"/>
                    <a:pt x="39" y="14"/>
                    <a:pt x="37" y="15"/>
                  </a:cubicBezTo>
                  <a:cubicBezTo>
                    <a:pt x="37" y="15"/>
                    <a:pt x="37" y="15"/>
                    <a:pt x="37" y="15"/>
                  </a:cubicBezTo>
                  <a:cubicBezTo>
                    <a:pt x="28" y="4"/>
                    <a:pt x="28" y="4"/>
                    <a:pt x="28" y="4"/>
                  </a:cubicBezTo>
                  <a:cubicBezTo>
                    <a:pt x="27" y="3"/>
                    <a:pt x="25" y="2"/>
                    <a:pt x="23" y="3"/>
                  </a:cubicBezTo>
                  <a:cubicBezTo>
                    <a:pt x="21" y="4"/>
                    <a:pt x="20" y="6"/>
                    <a:pt x="20" y="8"/>
                  </a:cubicBezTo>
                  <a:cubicBezTo>
                    <a:pt x="23" y="21"/>
                    <a:pt x="23" y="21"/>
                    <a:pt x="23" y="21"/>
                  </a:cubicBezTo>
                  <a:cubicBezTo>
                    <a:pt x="23" y="21"/>
                    <a:pt x="23" y="21"/>
                    <a:pt x="23" y="21"/>
                  </a:cubicBezTo>
                  <a:cubicBezTo>
                    <a:pt x="22" y="23"/>
                    <a:pt x="20" y="25"/>
                    <a:pt x="18" y="27"/>
                  </a:cubicBezTo>
                  <a:cubicBezTo>
                    <a:pt x="18" y="27"/>
                    <a:pt x="18" y="27"/>
                    <a:pt x="18" y="27"/>
                  </a:cubicBezTo>
                  <a:cubicBezTo>
                    <a:pt x="5" y="25"/>
                    <a:pt x="5" y="25"/>
                    <a:pt x="5" y="25"/>
                  </a:cubicBezTo>
                  <a:cubicBezTo>
                    <a:pt x="3" y="25"/>
                    <a:pt x="1" y="26"/>
                    <a:pt x="0" y="28"/>
                  </a:cubicBezTo>
                  <a:cubicBezTo>
                    <a:pt x="0" y="30"/>
                    <a:pt x="0" y="33"/>
                    <a:pt x="2" y="34"/>
                  </a:cubicBezTo>
                  <a:cubicBezTo>
                    <a:pt x="13" y="41"/>
                    <a:pt x="13" y="41"/>
                    <a:pt x="13" y="41"/>
                  </a:cubicBezTo>
                  <a:cubicBezTo>
                    <a:pt x="13" y="43"/>
                    <a:pt x="13" y="46"/>
                    <a:pt x="14" y="48"/>
                  </a:cubicBezTo>
                  <a:cubicBezTo>
                    <a:pt x="4" y="57"/>
                    <a:pt x="4" y="57"/>
                    <a:pt x="4" y="57"/>
                  </a:cubicBezTo>
                  <a:cubicBezTo>
                    <a:pt x="2" y="58"/>
                    <a:pt x="1" y="60"/>
                    <a:pt x="2" y="62"/>
                  </a:cubicBezTo>
                  <a:cubicBezTo>
                    <a:pt x="3" y="64"/>
                    <a:pt x="5" y="65"/>
                    <a:pt x="7" y="65"/>
                  </a:cubicBezTo>
                  <a:cubicBezTo>
                    <a:pt x="20" y="62"/>
                    <a:pt x="20" y="62"/>
                    <a:pt x="20" y="62"/>
                  </a:cubicBezTo>
                  <a:cubicBezTo>
                    <a:pt x="22" y="64"/>
                    <a:pt x="24" y="65"/>
                    <a:pt x="26" y="67"/>
                  </a:cubicBezTo>
                  <a:cubicBezTo>
                    <a:pt x="25" y="80"/>
                    <a:pt x="25" y="80"/>
                    <a:pt x="25" y="80"/>
                  </a:cubicBezTo>
                  <a:cubicBezTo>
                    <a:pt x="24" y="82"/>
                    <a:pt x="26" y="84"/>
                    <a:pt x="28" y="85"/>
                  </a:cubicBezTo>
                  <a:cubicBezTo>
                    <a:pt x="30" y="85"/>
                    <a:pt x="32" y="84"/>
                    <a:pt x="33" y="83"/>
                  </a:cubicBezTo>
                  <a:cubicBezTo>
                    <a:pt x="40" y="72"/>
                    <a:pt x="40" y="72"/>
                    <a:pt x="40" y="72"/>
                  </a:cubicBezTo>
                  <a:cubicBezTo>
                    <a:pt x="43" y="72"/>
                    <a:pt x="45" y="72"/>
                    <a:pt x="48" y="71"/>
                  </a:cubicBezTo>
                  <a:cubicBezTo>
                    <a:pt x="56" y="81"/>
                    <a:pt x="56" y="81"/>
                    <a:pt x="56" y="81"/>
                  </a:cubicBezTo>
                  <a:cubicBezTo>
                    <a:pt x="57" y="83"/>
                    <a:pt x="60" y="84"/>
                    <a:pt x="62" y="83"/>
                  </a:cubicBezTo>
                  <a:cubicBezTo>
                    <a:pt x="63" y="82"/>
                    <a:pt x="64" y="79"/>
                    <a:pt x="64" y="78"/>
                  </a:cubicBezTo>
                  <a:cubicBezTo>
                    <a:pt x="61" y="65"/>
                    <a:pt x="61" y="65"/>
                    <a:pt x="61" y="65"/>
                  </a:cubicBezTo>
                  <a:cubicBezTo>
                    <a:pt x="63" y="63"/>
                    <a:pt x="65" y="61"/>
                    <a:pt x="66" y="59"/>
                  </a:cubicBezTo>
                  <a:cubicBezTo>
                    <a:pt x="79" y="60"/>
                    <a:pt x="79" y="60"/>
                    <a:pt x="79" y="60"/>
                  </a:cubicBezTo>
                  <a:cubicBezTo>
                    <a:pt x="81" y="61"/>
                    <a:pt x="83" y="59"/>
                    <a:pt x="84" y="57"/>
                  </a:cubicBezTo>
                  <a:cubicBezTo>
                    <a:pt x="85" y="55"/>
                    <a:pt x="84" y="53"/>
                    <a:pt x="82" y="52"/>
                  </a:cubicBezTo>
                  <a:close/>
                  <a:moveTo>
                    <a:pt x="36" y="61"/>
                  </a:moveTo>
                  <a:cubicBezTo>
                    <a:pt x="26" y="57"/>
                    <a:pt x="21" y="47"/>
                    <a:pt x="25" y="37"/>
                  </a:cubicBezTo>
                  <a:cubicBezTo>
                    <a:pt x="28" y="27"/>
                    <a:pt x="38" y="22"/>
                    <a:pt x="48" y="26"/>
                  </a:cubicBezTo>
                  <a:cubicBezTo>
                    <a:pt x="58" y="29"/>
                    <a:pt x="63" y="39"/>
                    <a:pt x="59" y="49"/>
                  </a:cubicBezTo>
                  <a:cubicBezTo>
                    <a:pt x="56" y="59"/>
                    <a:pt x="46" y="64"/>
                    <a:pt x="36" y="61"/>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156"/>
            </a:p>
          </p:txBody>
        </p:sp>
        <p:sp>
          <p:nvSpPr>
            <p:cNvPr id="277" name="Freeform 349"/>
            <p:cNvSpPr>
              <a:spLocks noEditPoints="1"/>
            </p:cNvSpPr>
            <p:nvPr/>
          </p:nvSpPr>
          <p:spPr bwMode="gray">
            <a:xfrm>
              <a:off x="10895894" y="5594061"/>
              <a:ext cx="785004" cy="772867"/>
            </a:xfrm>
            <a:custGeom>
              <a:avLst/>
              <a:gdLst>
                <a:gd name="T0" fmla="*/ 87 w 90"/>
                <a:gd name="T1" fmla="*/ 48 h 89"/>
                <a:gd name="T2" fmla="*/ 89 w 90"/>
                <a:gd name="T3" fmla="*/ 43 h 89"/>
                <a:gd name="T4" fmla="*/ 83 w 90"/>
                <a:gd name="T5" fmla="*/ 39 h 89"/>
                <a:gd name="T6" fmla="*/ 78 w 90"/>
                <a:gd name="T7" fmla="*/ 36 h 89"/>
                <a:gd name="T8" fmla="*/ 75 w 90"/>
                <a:gd name="T9" fmla="*/ 24 h 89"/>
                <a:gd name="T10" fmla="*/ 77 w 90"/>
                <a:gd name="T11" fmla="*/ 18 h 89"/>
                <a:gd name="T12" fmla="*/ 75 w 90"/>
                <a:gd name="T13" fmla="*/ 12 h 89"/>
                <a:gd name="T14" fmla="*/ 68 w 90"/>
                <a:gd name="T15" fmla="*/ 13 h 89"/>
                <a:gd name="T16" fmla="*/ 62 w 90"/>
                <a:gd name="T17" fmla="*/ 15 h 89"/>
                <a:gd name="T18" fmla="*/ 51 w 90"/>
                <a:gd name="T19" fmla="*/ 9 h 89"/>
                <a:gd name="T20" fmla="*/ 49 w 90"/>
                <a:gd name="T21" fmla="*/ 2 h 89"/>
                <a:gd name="T22" fmla="*/ 43 w 90"/>
                <a:gd name="T23" fmla="*/ 1 h 89"/>
                <a:gd name="T24" fmla="*/ 39 w 90"/>
                <a:gd name="T25" fmla="*/ 6 h 89"/>
                <a:gd name="T26" fmla="*/ 36 w 90"/>
                <a:gd name="T27" fmla="*/ 12 h 89"/>
                <a:gd name="T28" fmla="*/ 24 w 90"/>
                <a:gd name="T29" fmla="*/ 15 h 89"/>
                <a:gd name="T30" fmla="*/ 18 w 90"/>
                <a:gd name="T31" fmla="*/ 12 h 89"/>
                <a:gd name="T32" fmla="*/ 13 w 90"/>
                <a:gd name="T33" fmla="*/ 15 h 89"/>
                <a:gd name="T34" fmla="*/ 14 w 90"/>
                <a:gd name="T35" fmla="*/ 22 h 89"/>
                <a:gd name="T36" fmla="*/ 16 w 90"/>
                <a:gd name="T37" fmla="*/ 28 h 89"/>
                <a:gd name="T38" fmla="*/ 9 w 90"/>
                <a:gd name="T39" fmla="*/ 38 h 89"/>
                <a:gd name="T40" fmla="*/ 3 w 90"/>
                <a:gd name="T41" fmla="*/ 40 h 89"/>
                <a:gd name="T42" fmla="*/ 1 w 90"/>
                <a:gd name="T43" fmla="*/ 46 h 89"/>
                <a:gd name="T44" fmla="*/ 7 w 90"/>
                <a:gd name="T45" fmla="*/ 50 h 89"/>
                <a:gd name="T46" fmla="*/ 12 w 90"/>
                <a:gd name="T47" fmla="*/ 53 h 89"/>
                <a:gd name="T48" fmla="*/ 15 w 90"/>
                <a:gd name="T49" fmla="*/ 65 h 89"/>
                <a:gd name="T50" fmla="*/ 12 w 90"/>
                <a:gd name="T51" fmla="*/ 71 h 89"/>
                <a:gd name="T52" fmla="*/ 15 w 90"/>
                <a:gd name="T53" fmla="*/ 77 h 89"/>
                <a:gd name="T54" fmla="*/ 22 w 90"/>
                <a:gd name="T55" fmla="*/ 75 h 89"/>
                <a:gd name="T56" fmla="*/ 27 w 90"/>
                <a:gd name="T57" fmla="*/ 74 h 89"/>
                <a:gd name="T58" fmla="*/ 39 w 90"/>
                <a:gd name="T59" fmla="*/ 81 h 89"/>
                <a:gd name="T60" fmla="*/ 41 w 90"/>
                <a:gd name="T61" fmla="*/ 86 h 89"/>
                <a:gd name="T62" fmla="*/ 47 w 90"/>
                <a:gd name="T63" fmla="*/ 88 h 89"/>
                <a:gd name="T64" fmla="*/ 51 w 90"/>
                <a:gd name="T65" fmla="*/ 82 h 89"/>
                <a:gd name="T66" fmla="*/ 54 w 90"/>
                <a:gd name="T67" fmla="*/ 78 h 89"/>
                <a:gd name="T68" fmla="*/ 66 w 90"/>
                <a:gd name="T69" fmla="*/ 75 h 89"/>
                <a:gd name="T70" fmla="*/ 72 w 90"/>
                <a:gd name="T71" fmla="*/ 77 h 89"/>
                <a:gd name="T72" fmla="*/ 77 w 90"/>
                <a:gd name="T73" fmla="*/ 74 h 89"/>
                <a:gd name="T74" fmla="*/ 76 w 90"/>
                <a:gd name="T75" fmla="*/ 67 h 89"/>
                <a:gd name="T76" fmla="*/ 75 w 90"/>
                <a:gd name="T77" fmla="*/ 62 h 89"/>
                <a:gd name="T78" fmla="*/ 81 w 90"/>
                <a:gd name="T79" fmla="*/ 51 h 89"/>
                <a:gd name="T80" fmla="*/ 65 w 90"/>
                <a:gd name="T81" fmla="*/ 25 h 89"/>
                <a:gd name="T82" fmla="*/ 54 w 90"/>
                <a:gd name="T83" fmla="*/ 36 h 89"/>
                <a:gd name="T84" fmla="*/ 65 w 90"/>
                <a:gd name="T85" fmla="*/ 25 h 89"/>
                <a:gd name="T86" fmla="*/ 49 w 90"/>
                <a:gd name="T87" fmla="*/ 41 h 89"/>
                <a:gd name="T88" fmla="*/ 41 w 90"/>
                <a:gd name="T89" fmla="*/ 49 h 89"/>
                <a:gd name="T90" fmla="*/ 36 w 90"/>
                <a:gd name="T91" fmla="*/ 36 h 89"/>
                <a:gd name="T92" fmla="*/ 26 w 90"/>
                <a:gd name="T93" fmla="*/ 25 h 89"/>
                <a:gd name="T94" fmla="*/ 36 w 90"/>
                <a:gd name="T95" fmla="*/ 36 h 89"/>
                <a:gd name="T96" fmla="*/ 26 w 90"/>
                <a:gd name="T97" fmla="*/ 54 h 89"/>
                <a:gd name="T98" fmla="*/ 36 w 90"/>
                <a:gd name="T99" fmla="*/ 64 h 89"/>
                <a:gd name="T100" fmla="*/ 54 w 90"/>
                <a:gd name="T101" fmla="*/ 54 h 89"/>
                <a:gd name="T102" fmla="*/ 65 w 90"/>
                <a:gd name="T103" fmla="*/ 64 h 89"/>
                <a:gd name="T104" fmla="*/ 54 w 90"/>
                <a:gd name="T105" fmla="*/ 5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0" h="89">
                  <a:moveTo>
                    <a:pt x="83" y="51"/>
                  </a:moveTo>
                  <a:cubicBezTo>
                    <a:pt x="84" y="50"/>
                    <a:pt x="86" y="49"/>
                    <a:pt x="87" y="48"/>
                  </a:cubicBezTo>
                  <a:cubicBezTo>
                    <a:pt x="89" y="46"/>
                    <a:pt x="89" y="46"/>
                    <a:pt x="89" y="46"/>
                  </a:cubicBezTo>
                  <a:cubicBezTo>
                    <a:pt x="90" y="45"/>
                    <a:pt x="90" y="44"/>
                    <a:pt x="89" y="43"/>
                  </a:cubicBezTo>
                  <a:cubicBezTo>
                    <a:pt x="87" y="41"/>
                    <a:pt x="87" y="41"/>
                    <a:pt x="87" y="41"/>
                  </a:cubicBezTo>
                  <a:cubicBezTo>
                    <a:pt x="86" y="40"/>
                    <a:pt x="84" y="39"/>
                    <a:pt x="83" y="39"/>
                  </a:cubicBezTo>
                  <a:cubicBezTo>
                    <a:pt x="81" y="38"/>
                    <a:pt x="81" y="38"/>
                    <a:pt x="81" y="38"/>
                  </a:cubicBezTo>
                  <a:cubicBezTo>
                    <a:pt x="80" y="38"/>
                    <a:pt x="78" y="37"/>
                    <a:pt x="78" y="36"/>
                  </a:cubicBezTo>
                  <a:cubicBezTo>
                    <a:pt x="75" y="28"/>
                    <a:pt x="75" y="28"/>
                    <a:pt x="75" y="28"/>
                  </a:cubicBezTo>
                  <a:cubicBezTo>
                    <a:pt x="74" y="26"/>
                    <a:pt x="74" y="25"/>
                    <a:pt x="75" y="24"/>
                  </a:cubicBezTo>
                  <a:cubicBezTo>
                    <a:pt x="76" y="22"/>
                    <a:pt x="76" y="22"/>
                    <a:pt x="76" y="22"/>
                  </a:cubicBezTo>
                  <a:cubicBezTo>
                    <a:pt x="77" y="21"/>
                    <a:pt x="78" y="19"/>
                    <a:pt x="77" y="18"/>
                  </a:cubicBezTo>
                  <a:cubicBezTo>
                    <a:pt x="77" y="15"/>
                    <a:pt x="77" y="15"/>
                    <a:pt x="77" y="15"/>
                  </a:cubicBezTo>
                  <a:cubicBezTo>
                    <a:pt x="77" y="13"/>
                    <a:pt x="76" y="12"/>
                    <a:pt x="75" y="12"/>
                  </a:cubicBezTo>
                  <a:cubicBezTo>
                    <a:pt x="72" y="12"/>
                    <a:pt x="72" y="12"/>
                    <a:pt x="72" y="12"/>
                  </a:cubicBezTo>
                  <a:cubicBezTo>
                    <a:pt x="71" y="12"/>
                    <a:pt x="69" y="13"/>
                    <a:pt x="68" y="13"/>
                  </a:cubicBezTo>
                  <a:cubicBezTo>
                    <a:pt x="66" y="15"/>
                    <a:pt x="66" y="15"/>
                    <a:pt x="66" y="15"/>
                  </a:cubicBezTo>
                  <a:cubicBezTo>
                    <a:pt x="65" y="16"/>
                    <a:pt x="63" y="16"/>
                    <a:pt x="62" y="15"/>
                  </a:cubicBezTo>
                  <a:cubicBezTo>
                    <a:pt x="54" y="12"/>
                    <a:pt x="54" y="12"/>
                    <a:pt x="54" y="12"/>
                  </a:cubicBezTo>
                  <a:cubicBezTo>
                    <a:pt x="53" y="12"/>
                    <a:pt x="52" y="10"/>
                    <a:pt x="51" y="9"/>
                  </a:cubicBezTo>
                  <a:cubicBezTo>
                    <a:pt x="51" y="6"/>
                    <a:pt x="51" y="6"/>
                    <a:pt x="51" y="6"/>
                  </a:cubicBezTo>
                  <a:cubicBezTo>
                    <a:pt x="51" y="5"/>
                    <a:pt x="50" y="3"/>
                    <a:pt x="49" y="2"/>
                  </a:cubicBezTo>
                  <a:cubicBezTo>
                    <a:pt x="47" y="1"/>
                    <a:pt x="47" y="1"/>
                    <a:pt x="47" y="1"/>
                  </a:cubicBezTo>
                  <a:cubicBezTo>
                    <a:pt x="46" y="0"/>
                    <a:pt x="44" y="0"/>
                    <a:pt x="43" y="1"/>
                  </a:cubicBezTo>
                  <a:cubicBezTo>
                    <a:pt x="41" y="2"/>
                    <a:pt x="41" y="2"/>
                    <a:pt x="41" y="2"/>
                  </a:cubicBezTo>
                  <a:cubicBezTo>
                    <a:pt x="40" y="3"/>
                    <a:pt x="39" y="5"/>
                    <a:pt x="39" y="6"/>
                  </a:cubicBezTo>
                  <a:cubicBezTo>
                    <a:pt x="39" y="9"/>
                    <a:pt x="39" y="9"/>
                    <a:pt x="39" y="9"/>
                  </a:cubicBezTo>
                  <a:cubicBezTo>
                    <a:pt x="39" y="10"/>
                    <a:pt x="37" y="12"/>
                    <a:pt x="36" y="12"/>
                  </a:cubicBezTo>
                  <a:cubicBezTo>
                    <a:pt x="28" y="15"/>
                    <a:pt x="28" y="15"/>
                    <a:pt x="28" y="15"/>
                  </a:cubicBezTo>
                  <a:cubicBezTo>
                    <a:pt x="27" y="16"/>
                    <a:pt x="25" y="16"/>
                    <a:pt x="24" y="15"/>
                  </a:cubicBezTo>
                  <a:cubicBezTo>
                    <a:pt x="23" y="13"/>
                    <a:pt x="23" y="13"/>
                    <a:pt x="23" y="13"/>
                  </a:cubicBezTo>
                  <a:cubicBezTo>
                    <a:pt x="21" y="12"/>
                    <a:pt x="19" y="12"/>
                    <a:pt x="18" y="12"/>
                  </a:cubicBezTo>
                  <a:cubicBezTo>
                    <a:pt x="15" y="12"/>
                    <a:pt x="15" y="12"/>
                    <a:pt x="15" y="12"/>
                  </a:cubicBezTo>
                  <a:cubicBezTo>
                    <a:pt x="14" y="12"/>
                    <a:pt x="13" y="13"/>
                    <a:pt x="13" y="15"/>
                  </a:cubicBezTo>
                  <a:cubicBezTo>
                    <a:pt x="13" y="17"/>
                    <a:pt x="13" y="17"/>
                    <a:pt x="13" y="17"/>
                  </a:cubicBezTo>
                  <a:cubicBezTo>
                    <a:pt x="13" y="19"/>
                    <a:pt x="13" y="21"/>
                    <a:pt x="14" y="22"/>
                  </a:cubicBezTo>
                  <a:cubicBezTo>
                    <a:pt x="15" y="23"/>
                    <a:pt x="15" y="23"/>
                    <a:pt x="15" y="23"/>
                  </a:cubicBezTo>
                  <a:cubicBezTo>
                    <a:pt x="16" y="25"/>
                    <a:pt x="16" y="26"/>
                    <a:pt x="16" y="28"/>
                  </a:cubicBezTo>
                  <a:cubicBezTo>
                    <a:pt x="12" y="35"/>
                    <a:pt x="12" y="35"/>
                    <a:pt x="12" y="35"/>
                  </a:cubicBezTo>
                  <a:cubicBezTo>
                    <a:pt x="12" y="37"/>
                    <a:pt x="11" y="38"/>
                    <a:pt x="9" y="38"/>
                  </a:cubicBezTo>
                  <a:cubicBezTo>
                    <a:pt x="7" y="38"/>
                    <a:pt x="7" y="38"/>
                    <a:pt x="7" y="38"/>
                  </a:cubicBezTo>
                  <a:cubicBezTo>
                    <a:pt x="6" y="38"/>
                    <a:pt x="4" y="39"/>
                    <a:pt x="3" y="40"/>
                  </a:cubicBezTo>
                  <a:cubicBezTo>
                    <a:pt x="1" y="42"/>
                    <a:pt x="1" y="42"/>
                    <a:pt x="1" y="42"/>
                  </a:cubicBezTo>
                  <a:cubicBezTo>
                    <a:pt x="0" y="43"/>
                    <a:pt x="0" y="45"/>
                    <a:pt x="1" y="46"/>
                  </a:cubicBezTo>
                  <a:cubicBezTo>
                    <a:pt x="3" y="48"/>
                    <a:pt x="3" y="48"/>
                    <a:pt x="3" y="48"/>
                  </a:cubicBezTo>
                  <a:cubicBezTo>
                    <a:pt x="4" y="49"/>
                    <a:pt x="6" y="50"/>
                    <a:pt x="7" y="50"/>
                  </a:cubicBezTo>
                  <a:cubicBezTo>
                    <a:pt x="9" y="50"/>
                    <a:pt x="9" y="50"/>
                    <a:pt x="9" y="50"/>
                  </a:cubicBezTo>
                  <a:cubicBezTo>
                    <a:pt x="10" y="51"/>
                    <a:pt x="12" y="52"/>
                    <a:pt x="12" y="53"/>
                  </a:cubicBezTo>
                  <a:cubicBezTo>
                    <a:pt x="15" y="61"/>
                    <a:pt x="15" y="61"/>
                    <a:pt x="15" y="61"/>
                  </a:cubicBezTo>
                  <a:cubicBezTo>
                    <a:pt x="16" y="62"/>
                    <a:pt x="16" y="64"/>
                    <a:pt x="15" y="65"/>
                  </a:cubicBezTo>
                  <a:cubicBezTo>
                    <a:pt x="14" y="67"/>
                    <a:pt x="14" y="67"/>
                    <a:pt x="14" y="67"/>
                  </a:cubicBezTo>
                  <a:cubicBezTo>
                    <a:pt x="13" y="68"/>
                    <a:pt x="12" y="70"/>
                    <a:pt x="12" y="71"/>
                  </a:cubicBezTo>
                  <a:cubicBezTo>
                    <a:pt x="12" y="74"/>
                    <a:pt x="12" y="74"/>
                    <a:pt x="12" y="74"/>
                  </a:cubicBezTo>
                  <a:cubicBezTo>
                    <a:pt x="13" y="75"/>
                    <a:pt x="14" y="76"/>
                    <a:pt x="15" y="77"/>
                  </a:cubicBezTo>
                  <a:cubicBezTo>
                    <a:pt x="18" y="77"/>
                    <a:pt x="18" y="77"/>
                    <a:pt x="18" y="77"/>
                  </a:cubicBezTo>
                  <a:cubicBezTo>
                    <a:pt x="19" y="77"/>
                    <a:pt x="21" y="76"/>
                    <a:pt x="22" y="75"/>
                  </a:cubicBezTo>
                  <a:cubicBezTo>
                    <a:pt x="23" y="74"/>
                    <a:pt x="23" y="74"/>
                    <a:pt x="23" y="74"/>
                  </a:cubicBezTo>
                  <a:cubicBezTo>
                    <a:pt x="24" y="73"/>
                    <a:pt x="26" y="73"/>
                    <a:pt x="27" y="74"/>
                  </a:cubicBezTo>
                  <a:cubicBezTo>
                    <a:pt x="36" y="78"/>
                    <a:pt x="36" y="78"/>
                    <a:pt x="36" y="78"/>
                  </a:cubicBezTo>
                  <a:cubicBezTo>
                    <a:pt x="37" y="78"/>
                    <a:pt x="38" y="79"/>
                    <a:pt x="39" y="81"/>
                  </a:cubicBezTo>
                  <a:cubicBezTo>
                    <a:pt x="39" y="82"/>
                    <a:pt x="39" y="82"/>
                    <a:pt x="39" y="82"/>
                  </a:cubicBezTo>
                  <a:cubicBezTo>
                    <a:pt x="39" y="84"/>
                    <a:pt x="40" y="85"/>
                    <a:pt x="41" y="86"/>
                  </a:cubicBezTo>
                  <a:cubicBezTo>
                    <a:pt x="43" y="88"/>
                    <a:pt x="43" y="88"/>
                    <a:pt x="43" y="88"/>
                  </a:cubicBezTo>
                  <a:cubicBezTo>
                    <a:pt x="44" y="89"/>
                    <a:pt x="46" y="89"/>
                    <a:pt x="47" y="88"/>
                  </a:cubicBezTo>
                  <a:cubicBezTo>
                    <a:pt x="49" y="86"/>
                    <a:pt x="49" y="86"/>
                    <a:pt x="49" y="86"/>
                  </a:cubicBezTo>
                  <a:cubicBezTo>
                    <a:pt x="50" y="85"/>
                    <a:pt x="51" y="84"/>
                    <a:pt x="51" y="82"/>
                  </a:cubicBezTo>
                  <a:cubicBezTo>
                    <a:pt x="51" y="81"/>
                    <a:pt x="51" y="81"/>
                    <a:pt x="51" y="81"/>
                  </a:cubicBezTo>
                  <a:cubicBezTo>
                    <a:pt x="51" y="80"/>
                    <a:pt x="52" y="78"/>
                    <a:pt x="54" y="78"/>
                  </a:cubicBezTo>
                  <a:cubicBezTo>
                    <a:pt x="62" y="74"/>
                    <a:pt x="62" y="74"/>
                    <a:pt x="62" y="74"/>
                  </a:cubicBezTo>
                  <a:cubicBezTo>
                    <a:pt x="63" y="74"/>
                    <a:pt x="65" y="74"/>
                    <a:pt x="66" y="75"/>
                  </a:cubicBezTo>
                  <a:cubicBezTo>
                    <a:pt x="67" y="76"/>
                    <a:pt x="67" y="76"/>
                    <a:pt x="67" y="76"/>
                  </a:cubicBezTo>
                  <a:cubicBezTo>
                    <a:pt x="68" y="76"/>
                    <a:pt x="70" y="77"/>
                    <a:pt x="72" y="77"/>
                  </a:cubicBezTo>
                  <a:cubicBezTo>
                    <a:pt x="74" y="77"/>
                    <a:pt x="74" y="77"/>
                    <a:pt x="74" y="77"/>
                  </a:cubicBezTo>
                  <a:cubicBezTo>
                    <a:pt x="76" y="77"/>
                    <a:pt x="77" y="76"/>
                    <a:pt x="77" y="74"/>
                  </a:cubicBezTo>
                  <a:cubicBezTo>
                    <a:pt x="77" y="71"/>
                    <a:pt x="77" y="71"/>
                    <a:pt x="77" y="71"/>
                  </a:cubicBezTo>
                  <a:cubicBezTo>
                    <a:pt x="77" y="70"/>
                    <a:pt x="77" y="68"/>
                    <a:pt x="76" y="67"/>
                  </a:cubicBezTo>
                  <a:cubicBezTo>
                    <a:pt x="75" y="66"/>
                    <a:pt x="75" y="66"/>
                    <a:pt x="75" y="66"/>
                  </a:cubicBezTo>
                  <a:cubicBezTo>
                    <a:pt x="74" y="65"/>
                    <a:pt x="74" y="63"/>
                    <a:pt x="75" y="62"/>
                  </a:cubicBezTo>
                  <a:cubicBezTo>
                    <a:pt x="78" y="53"/>
                    <a:pt x="78" y="53"/>
                    <a:pt x="78" y="53"/>
                  </a:cubicBezTo>
                  <a:cubicBezTo>
                    <a:pt x="78" y="52"/>
                    <a:pt x="80" y="51"/>
                    <a:pt x="81" y="51"/>
                  </a:cubicBezTo>
                  <a:lnTo>
                    <a:pt x="83" y="51"/>
                  </a:lnTo>
                  <a:close/>
                  <a:moveTo>
                    <a:pt x="65" y="25"/>
                  </a:moveTo>
                  <a:cubicBezTo>
                    <a:pt x="68" y="28"/>
                    <a:pt x="68" y="33"/>
                    <a:pt x="65" y="36"/>
                  </a:cubicBezTo>
                  <a:cubicBezTo>
                    <a:pt x="62" y="39"/>
                    <a:pt x="57" y="39"/>
                    <a:pt x="54" y="36"/>
                  </a:cubicBezTo>
                  <a:cubicBezTo>
                    <a:pt x="51" y="33"/>
                    <a:pt x="51" y="28"/>
                    <a:pt x="54" y="25"/>
                  </a:cubicBezTo>
                  <a:cubicBezTo>
                    <a:pt x="57" y="22"/>
                    <a:pt x="62" y="22"/>
                    <a:pt x="65" y="25"/>
                  </a:cubicBezTo>
                  <a:close/>
                  <a:moveTo>
                    <a:pt x="41" y="41"/>
                  </a:moveTo>
                  <a:cubicBezTo>
                    <a:pt x="43" y="38"/>
                    <a:pt x="47" y="38"/>
                    <a:pt x="49" y="41"/>
                  </a:cubicBezTo>
                  <a:cubicBezTo>
                    <a:pt x="52" y="43"/>
                    <a:pt x="52" y="47"/>
                    <a:pt x="49" y="49"/>
                  </a:cubicBezTo>
                  <a:cubicBezTo>
                    <a:pt x="47" y="51"/>
                    <a:pt x="43" y="51"/>
                    <a:pt x="41" y="49"/>
                  </a:cubicBezTo>
                  <a:cubicBezTo>
                    <a:pt x="38" y="47"/>
                    <a:pt x="38" y="43"/>
                    <a:pt x="41" y="41"/>
                  </a:cubicBezTo>
                  <a:close/>
                  <a:moveTo>
                    <a:pt x="36" y="36"/>
                  </a:moveTo>
                  <a:cubicBezTo>
                    <a:pt x="33" y="39"/>
                    <a:pt x="29" y="39"/>
                    <a:pt x="26" y="36"/>
                  </a:cubicBezTo>
                  <a:cubicBezTo>
                    <a:pt x="23" y="33"/>
                    <a:pt x="23" y="28"/>
                    <a:pt x="26" y="25"/>
                  </a:cubicBezTo>
                  <a:cubicBezTo>
                    <a:pt x="29" y="22"/>
                    <a:pt x="33" y="22"/>
                    <a:pt x="36" y="25"/>
                  </a:cubicBezTo>
                  <a:cubicBezTo>
                    <a:pt x="39" y="28"/>
                    <a:pt x="39" y="33"/>
                    <a:pt x="36" y="36"/>
                  </a:cubicBezTo>
                  <a:close/>
                  <a:moveTo>
                    <a:pt x="26" y="64"/>
                  </a:moveTo>
                  <a:cubicBezTo>
                    <a:pt x="23" y="61"/>
                    <a:pt x="23" y="57"/>
                    <a:pt x="26" y="54"/>
                  </a:cubicBezTo>
                  <a:cubicBezTo>
                    <a:pt x="29" y="51"/>
                    <a:pt x="33" y="51"/>
                    <a:pt x="36" y="54"/>
                  </a:cubicBezTo>
                  <a:cubicBezTo>
                    <a:pt x="39" y="57"/>
                    <a:pt x="39" y="61"/>
                    <a:pt x="36" y="64"/>
                  </a:cubicBezTo>
                  <a:cubicBezTo>
                    <a:pt x="33" y="67"/>
                    <a:pt x="29" y="67"/>
                    <a:pt x="26" y="64"/>
                  </a:cubicBezTo>
                  <a:close/>
                  <a:moveTo>
                    <a:pt x="54" y="54"/>
                  </a:moveTo>
                  <a:cubicBezTo>
                    <a:pt x="57" y="51"/>
                    <a:pt x="62" y="51"/>
                    <a:pt x="65" y="54"/>
                  </a:cubicBezTo>
                  <a:cubicBezTo>
                    <a:pt x="68" y="57"/>
                    <a:pt x="68" y="61"/>
                    <a:pt x="65" y="64"/>
                  </a:cubicBezTo>
                  <a:cubicBezTo>
                    <a:pt x="62" y="67"/>
                    <a:pt x="57" y="67"/>
                    <a:pt x="54" y="64"/>
                  </a:cubicBezTo>
                  <a:cubicBezTo>
                    <a:pt x="51" y="61"/>
                    <a:pt x="51" y="57"/>
                    <a:pt x="54" y="54"/>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156"/>
            </a:p>
          </p:txBody>
        </p:sp>
        <p:grpSp>
          <p:nvGrpSpPr>
            <p:cNvPr id="278" name="Group 277"/>
            <p:cNvGrpSpPr/>
            <p:nvPr userDrawn="1"/>
          </p:nvGrpSpPr>
          <p:grpSpPr bwMode="gray">
            <a:xfrm>
              <a:off x="10640972" y="5505041"/>
              <a:ext cx="368222" cy="356087"/>
              <a:chOff x="10962040" y="5443286"/>
              <a:chExt cx="391159" cy="378268"/>
            </a:xfrm>
            <a:solidFill>
              <a:srgbClr val="00BCF2"/>
            </a:solidFill>
          </p:grpSpPr>
          <p:sp>
            <p:nvSpPr>
              <p:cNvPr id="298" name="Freeform 350"/>
              <p:cNvSpPr>
                <a:spLocks noEditPoints="1"/>
              </p:cNvSpPr>
              <p:nvPr/>
            </p:nvSpPr>
            <p:spPr bwMode="gray">
              <a:xfrm>
                <a:off x="11009322" y="5499167"/>
                <a:ext cx="305193" cy="296596"/>
              </a:xfrm>
              <a:custGeom>
                <a:avLst/>
                <a:gdLst>
                  <a:gd name="T0" fmla="*/ 15 w 33"/>
                  <a:gd name="T1" fmla="*/ 1 h 32"/>
                  <a:gd name="T2" fmla="*/ 1 w 33"/>
                  <a:gd name="T3" fmla="*/ 17 h 32"/>
                  <a:gd name="T4" fmla="*/ 18 w 33"/>
                  <a:gd name="T5" fmla="*/ 32 h 32"/>
                  <a:gd name="T6" fmla="*/ 32 w 33"/>
                  <a:gd name="T7" fmla="*/ 15 h 32"/>
                  <a:gd name="T8" fmla="*/ 15 w 33"/>
                  <a:gd name="T9" fmla="*/ 1 h 32"/>
                  <a:gd name="T10" fmla="*/ 17 w 33"/>
                  <a:gd name="T11" fmla="*/ 23 h 32"/>
                  <a:gd name="T12" fmla="*/ 10 w 33"/>
                  <a:gd name="T13" fmla="*/ 17 h 32"/>
                  <a:gd name="T14" fmla="*/ 16 w 33"/>
                  <a:gd name="T15" fmla="*/ 9 h 32"/>
                  <a:gd name="T16" fmla="*/ 23 w 33"/>
                  <a:gd name="T17" fmla="*/ 16 h 32"/>
                  <a:gd name="T18" fmla="*/ 17 w 33"/>
                  <a:gd name="T19" fmla="*/ 2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32">
                    <a:moveTo>
                      <a:pt x="15" y="1"/>
                    </a:moveTo>
                    <a:cubicBezTo>
                      <a:pt x="7" y="1"/>
                      <a:pt x="0" y="9"/>
                      <a:pt x="1" y="17"/>
                    </a:cubicBezTo>
                    <a:cubicBezTo>
                      <a:pt x="2" y="26"/>
                      <a:pt x="9" y="32"/>
                      <a:pt x="18" y="32"/>
                    </a:cubicBezTo>
                    <a:cubicBezTo>
                      <a:pt x="26" y="31"/>
                      <a:pt x="33" y="24"/>
                      <a:pt x="32" y="15"/>
                    </a:cubicBezTo>
                    <a:cubicBezTo>
                      <a:pt x="31" y="6"/>
                      <a:pt x="24" y="0"/>
                      <a:pt x="15" y="1"/>
                    </a:cubicBezTo>
                    <a:close/>
                    <a:moveTo>
                      <a:pt x="17" y="23"/>
                    </a:moveTo>
                    <a:cubicBezTo>
                      <a:pt x="13" y="23"/>
                      <a:pt x="10" y="21"/>
                      <a:pt x="10" y="17"/>
                    </a:cubicBezTo>
                    <a:cubicBezTo>
                      <a:pt x="9" y="13"/>
                      <a:pt x="12" y="10"/>
                      <a:pt x="16" y="9"/>
                    </a:cubicBezTo>
                    <a:cubicBezTo>
                      <a:pt x="20" y="9"/>
                      <a:pt x="23" y="12"/>
                      <a:pt x="23" y="16"/>
                    </a:cubicBezTo>
                    <a:cubicBezTo>
                      <a:pt x="24" y="19"/>
                      <a:pt x="21" y="23"/>
                      <a:pt x="17"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156"/>
              </a:p>
            </p:txBody>
          </p:sp>
          <p:sp>
            <p:nvSpPr>
              <p:cNvPr id="299" name="Freeform 351"/>
              <p:cNvSpPr>
                <a:spLocks/>
              </p:cNvSpPr>
              <p:nvPr/>
            </p:nvSpPr>
            <p:spPr bwMode="gray">
              <a:xfrm>
                <a:off x="11112485" y="5443286"/>
                <a:ext cx="73075" cy="94566"/>
              </a:xfrm>
              <a:custGeom>
                <a:avLst/>
                <a:gdLst>
                  <a:gd name="T0" fmla="*/ 8 w 8"/>
                  <a:gd name="T1" fmla="*/ 6 h 10"/>
                  <a:gd name="T2" fmla="*/ 5 w 8"/>
                  <a:gd name="T3" fmla="*/ 10 h 10"/>
                  <a:gd name="T4" fmla="*/ 4 w 8"/>
                  <a:gd name="T5" fmla="*/ 10 h 10"/>
                  <a:gd name="T6" fmla="*/ 0 w 8"/>
                  <a:gd name="T7" fmla="*/ 7 h 10"/>
                  <a:gd name="T8" fmla="*/ 0 w 8"/>
                  <a:gd name="T9" fmla="*/ 4 h 10"/>
                  <a:gd name="T10" fmla="*/ 3 w 8"/>
                  <a:gd name="T11" fmla="*/ 0 h 10"/>
                  <a:gd name="T12" fmla="*/ 4 w 8"/>
                  <a:gd name="T13" fmla="*/ 0 h 10"/>
                  <a:gd name="T14" fmla="*/ 8 w 8"/>
                  <a:gd name="T15" fmla="*/ 3 h 10"/>
                  <a:gd name="T16" fmla="*/ 8 w 8"/>
                  <a:gd name="T17" fmla="*/ 6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10">
                    <a:moveTo>
                      <a:pt x="8" y="6"/>
                    </a:moveTo>
                    <a:cubicBezTo>
                      <a:pt x="8" y="8"/>
                      <a:pt x="7" y="9"/>
                      <a:pt x="5" y="10"/>
                    </a:cubicBezTo>
                    <a:cubicBezTo>
                      <a:pt x="4" y="10"/>
                      <a:pt x="4" y="10"/>
                      <a:pt x="4" y="10"/>
                    </a:cubicBezTo>
                    <a:cubicBezTo>
                      <a:pt x="2" y="10"/>
                      <a:pt x="1" y="9"/>
                      <a:pt x="0" y="7"/>
                    </a:cubicBezTo>
                    <a:cubicBezTo>
                      <a:pt x="0" y="4"/>
                      <a:pt x="0" y="4"/>
                      <a:pt x="0" y="4"/>
                    </a:cubicBezTo>
                    <a:cubicBezTo>
                      <a:pt x="0" y="2"/>
                      <a:pt x="1" y="1"/>
                      <a:pt x="3" y="0"/>
                    </a:cubicBezTo>
                    <a:cubicBezTo>
                      <a:pt x="4" y="0"/>
                      <a:pt x="4" y="0"/>
                      <a:pt x="4" y="0"/>
                    </a:cubicBezTo>
                    <a:cubicBezTo>
                      <a:pt x="6" y="0"/>
                      <a:pt x="7" y="1"/>
                      <a:pt x="8" y="3"/>
                    </a:cubicBezTo>
                    <a:lnTo>
                      <a:pt x="8"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156"/>
              </a:p>
            </p:txBody>
          </p:sp>
          <p:sp>
            <p:nvSpPr>
              <p:cNvPr id="300" name="Freeform 352"/>
              <p:cNvSpPr>
                <a:spLocks/>
              </p:cNvSpPr>
              <p:nvPr/>
            </p:nvSpPr>
            <p:spPr bwMode="gray">
              <a:xfrm>
                <a:off x="11030815" y="5731285"/>
                <a:ext cx="81672" cy="90269"/>
              </a:xfrm>
              <a:custGeom>
                <a:avLst/>
                <a:gdLst>
                  <a:gd name="T0" fmla="*/ 7 w 9"/>
                  <a:gd name="T1" fmla="*/ 9 h 10"/>
                  <a:gd name="T2" fmla="*/ 3 w 9"/>
                  <a:gd name="T3" fmla="*/ 9 h 10"/>
                  <a:gd name="T4" fmla="*/ 1 w 9"/>
                  <a:gd name="T5" fmla="*/ 8 h 10"/>
                  <a:gd name="T6" fmla="*/ 1 w 9"/>
                  <a:gd name="T7" fmla="*/ 4 h 10"/>
                  <a:gd name="T8" fmla="*/ 2 w 9"/>
                  <a:gd name="T9" fmla="*/ 2 h 10"/>
                  <a:gd name="T10" fmla="*/ 7 w 9"/>
                  <a:gd name="T11" fmla="*/ 1 h 10"/>
                  <a:gd name="T12" fmla="*/ 8 w 9"/>
                  <a:gd name="T13" fmla="*/ 2 h 10"/>
                  <a:gd name="T14" fmla="*/ 9 w 9"/>
                  <a:gd name="T15" fmla="*/ 6 h 10"/>
                  <a:gd name="T16" fmla="*/ 7 w 9"/>
                  <a:gd name="T17" fmla="*/ 9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0">
                    <a:moveTo>
                      <a:pt x="7" y="9"/>
                    </a:moveTo>
                    <a:cubicBezTo>
                      <a:pt x="6" y="10"/>
                      <a:pt x="4" y="10"/>
                      <a:pt x="3" y="9"/>
                    </a:cubicBezTo>
                    <a:cubicBezTo>
                      <a:pt x="1" y="8"/>
                      <a:pt x="1" y="8"/>
                      <a:pt x="1" y="8"/>
                    </a:cubicBezTo>
                    <a:cubicBezTo>
                      <a:pt x="0" y="7"/>
                      <a:pt x="0" y="6"/>
                      <a:pt x="1" y="4"/>
                    </a:cubicBezTo>
                    <a:cubicBezTo>
                      <a:pt x="2" y="2"/>
                      <a:pt x="2" y="2"/>
                      <a:pt x="2" y="2"/>
                    </a:cubicBezTo>
                    <a:cubicBezTo>
                      <a:pt x="3" y="0"/>
                      <a:pt x="5" y="0"/>
                      <a:pt x="7" y="1"/>
                    </a:cubicBezTo>
                    <a:cubicBezTo>
                      <a:pt x="8" y="2"/>
                      <a:pt x="8" y="2"/>
                      <a:pt x="8" y="2"/>
                    </a:cubicBezTo>
                    <a:cubicBezTo>
                      <a:pt x="9" y="3"/>
                      <a:pt x="9" y="5"/>
                      <a:pt x="9" y="6"/>
                    </a:cubicBezTo>
                    <a:lnTo>
                      <a:pt x="7"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156" dirty="0"/>
              </a:p>
            </p:txBody>
          </p:sp>
          <p:sp>
            <p:nvSpPr>
              <p:cNvPr id="301" name="Freeform 353"/>
              <p:cNvSpPr>
                <a:spLocks/>
              </p:cNvSpPr>
              <p:nvPr/>
            </p:nvSpPr>
            <p:spPr bwMode="gray">
              <a:xfrm>
                <a:off x="11232842" y="5714091"/>
                <a:ext cx="94566" cy="90269"/>
              </a:xfrm>
              <a:custGeom>
                <a:avLst/>
                <a:gdLst>
                  <a:gd name="T0" fmla="*/ 8 w 10"/>
                  <a:gd name="T1" fmla="*/ 4 h 10"/>
                  <a:gd name="T2" fmla="*/ 8 w 10"/>
                  <a:gd name="T3" fmla="*/ 8 h 10"/>
                  <a:gd name="T4" fmla="*/ 7 w 10"/>
                  <a:gd name="T5" fmla="*/ 9 h 10"/>
                  <a:gd name="T6" fmla="*/ 3 w 10"/>
                  <a:gd name="T7" fmla="*/ 9 h 10"/>
                  <a:gd name="T8" fmla="*/ 1 w 10"/>
                  <a:gd name="T9" fmla="*/ 7 h 10"/>
                  <a:gd name="T10" fmla="*/ 1 w 10"/>
                  <a:gd name="T11" fmla="*/ 3 h 10"/>
                  <a:gd name="T12" fmla="*/ 2 w 10"/>
                  <a:gd name="T13" fmla="*/ 2 h 10"/>
                  <a:gd name="T14" fmla="*/ 6 w 10"/>
                  <a:gd name="T15" fmla="*/ 2 h 10"/>
                  <a:gd name="T16" fmla="*/ 8 w 10"/>
                  <a:gd name="T17" fmla="*/ 4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10">
                    <a:moveTo>
                      <a:pt x="8" y="4"/>
                    </a:moveTo>
                    <a:cubicBezTo>
                      <a:pt x="10" y="5"/>
                      <a:pt x="10" y="7"/>
                      <a:pt x="8" y="8"/>
                    </a:cubicBezTo>
                    <a:cubicBezTo>
                      <a:pt x="7" y="9"/>
                      <a:pt x="7" y="9"/>
                      <a:pt x="7" y="9"/>
                    </a:cubicBezTo>
                    <a:cubicBezTo>
                      <a:pt x="6" y="10"/>
                      <a:pt x="4" y="10"/>
                      <a:pt x="3" y="9"/>
                    </a:cubicBezTo>
                    <a:cubicBezTo>
                      <a:pt x="1" y="7"/>
                      <a:pt x="1" y="7"/>
                      <a:pt x="1" y="7"/>
                    </a:cubicBezTo>
                    <a:cubicBezTo>
                      <a:pt x="0" y="6"/>
                      <a:pt x="0" y="4"/>
                      <a:pt x="1" y="3"/>
                    </a:cubicBezTo>
                    <a:cubicBezTo>
                      <a:pt x="2" y="2"/>
                      <a:pt x="2" y="2"/>
                      <a:pt x="2" y="2"/>
                    </a:cubicBezTo>
                    <a:cubicBezTo>
                      <a:pt x="3" y="0"/>
                      <a:pt x="5" y="0"/>
                      <a:pt x="6" y="2"/>
                    </a:cubicBezTo>
                    <a:lnTo>
                      <a:pt x="8"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156"/>
              </a:p>
            </p:txBody>
          </p:sp>
          <p:sp>
            <p:nvSpPr>
              <p:cNvPr id="302" name="Freeform 354"/>
              <p:cNvSpPr>
                <a:spLocks/>
              </p:cNvSpPr>
              <p:nvPr/>
            </p:nvSpPr>
            <p:spPr bwMode="gray">
              <a:xfrm>
                <a:off x="11250036" y="5529255"/>
                <a:ext cx="103163" cy="90269"/>
              </a:xfrm>
              <a:custGeom>
                <a:avLst/>
                <a:gdLst>
                  <a:gd name="T0" fmla="*/ 5 w 11"/>
                  <a:gd name="T1" fmla="*/ 1 h 10"/>
                  <a:gd name="T2" fmla="*/ 9 w 11"/>
                  <a:gd name="T3" fmla="*/ 3 h 10"/>
                  <a:gd name="T4" fmla="*/ 10 w 11"/>
                  <a:gd name="T5" fmla="*/ 4 h 10"/>
                  <a:gd name="T6" fmla="*/ 9 w 11"/>
                  <a:gd name="T7" fmla="*/ 8 h 10"/>
                  <a:gd name="T8" fmla="*/ 6 w 11"/>
                  <a:gd name="T9" fmla="*/ 9 h 10"/>
                  <a:gd name="T10" fmla="*/ 2 w 11"/>
                  <a:gd name="T11" fmla="*/ 8 h 10"/>
                  <a:gd name="T12" fmla="*/ 1 w 11"/>
                  <a:gd name="T13" fmla="*/ 7 h 10"/>
                  <a:gd name="T14" fmla="*/ 2 w 11"/>
                  <a:gd name="T15" fmla="*/ 3 h 10"/>
                  <a:gd name="T16" fmla="*/ 5 w 11"/>
                  <a:gd name="T17" fmla="*/ 1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10">
                    <a:moveTo>
                      <a:pt x="5" y="1"/>
                    </a:moveTo>
                    <a:cubicBezTo>
                      <a:pt x="7" y="0"/>
                      <a:pt x="9" y="1"/>
                      <a:pt x="9" y="3"/>
                    </a:cubicBezTo>
                    <a:cubicBezTo>
                      <a:pt x="10" y="4"/>
                      <a:pt x="10" y="4"/>
                      <a:pt x="10" y="4"/>
                    </a:cubicBezTo>
                    <a:cubicBezTo>
                      <a:pt x="11" y="5"/>
                      <a:pt x="10" y="7"/>
                      <a:pt x="9" y="8"/>
                    </a:cubicBezTo>
                    <a:cubicBezTo>
                      <a:pt x="6" y="9"/>
                      <a:pt x="6" y="9"/>
                      <a:pt x="6" y="9"/>
                    </a:cubicBezTo>
                    <a:cubicBezTo>
                      <a:pt x="4" y="10"/>
                      <a:pt x="3" y="10"/>
                      <a:pt x="2" y="8"/>
                    </a:cubicBezTo>
                    <a:cubicBezTo>
                      <a:pt x="1" y="7"/>
                      <a:pt x="1" y="7"/>
                      <a:pt x="1" y="7"/>
                    </a:cubicBezTo>
                    <a:cubicBezTo>
                      <a:pt x="0" y="5"/>
                      <a:pt x="1" y="3"/>
                      <a:pt x="2" y="3"/>
                    </a:cubicBezTo>
                    <a:lnTo>
                      <a:pt x="5"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156"/>
              </a:p>
            </p:txBody>
          </p:sp>
          <p:sp>
            <p:nvSpPr>
              <p:cNvPr id="303" name="Freeform 355"/>
              <p:cNvSpPr>
                <a:spLocks/>
              </p:cNvSpPr>
              <p:nvPr/>
            </p:nvSpPr>
            <p:spPr bwMode="gray">
              <a:xfrm>
                <a:off x="10962040" y="5555046"/>
                <a:ext cx="94566" cy="94566"/>
              </a:xfrm>
              <a:custGeom>
                <a:avLst/>
                <a:gdLst>
                  <a:gd name="T0" fmla="*/ 2 w 10"/>
                  <a:gd name="T1" fmla="*/ 8 h 10"/>
                  <a:gd name="T2" fmla="*/ 0 w 10"/>
                  <a:gd name="T3" fmla="*/ 4 h 10"/>
                  <a:gd name="T4" fmla="*/ 1 w 10"/>
                  <a:gd name="T5" fmla="*/ 3 h 10"/>
                  <a:gd name="T6" fmla="*/ 5 w 10"/>
                  <a:gd name="T7" fmla="*/ 1 h 10"/>
                  <a:gd name="T8" fmla="*/ 8 w 10"/>
                  <a:gd name="T9" fmla="*/ 2 h 10"/>
                  <a:gd name="T10" fmla="*/ 10 w 10"/>
                  <a:gd name="T11" fmla="*/ 6 h 10"/>
                  <a:gd name="T12" fmla="*/ 9 w 10"/>
                  <a:gd name="T13" fmla="*/ 7 h 10"/>
                  <a:gd name="T14" fmla="*/ 5 w 10"/>
                  <a:gd name="T15" fmla="*/ 9 h 10"/>
                  <a:gd name="T16" fmla="*/ 2 w 10"/>
                  <a:gd name="T17" fmla="*/ 8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10">
                    <a:moveTo>
                      <a:pt x="2" y="8"/>
                    </a:moveTo>
                    <a:cubicBezTo>
                      <a:pt x="1" y="7"/>
                      <a:pt x="0" y="6"/>
                      <a:pt x="0" y="4"/>
                    </a:cubicBezTo>
                    <a:cubicBezTo>
                      <a:pt x="1" y="3"/>
                      <a:pt x="1" y="3"/>
                      <a:pt x="1" y="3"/>
                    </a:cubicBezTo>
                    <a:cubicBezTo>
                      <a:pt x="2" y="1"/>
                      <a:pt x="3" y="0"/>
                      <a:pt x="5" y="1"/>
                    </a:cubicBezTo>
                    <a:cubicBezTo>
                      <a:pt x="8" y="2"/>
                      <a:pt x="8" y="2"/>
                      <a:pt x="8" y="2"/>
                    </a:cubicBezTo>
                    <a:cubicBezTo>
                      <a:pt x="9" y="2"/>
                      <a:pt x="10" y="4"/>
                      <a:pt x="10" y="6"/>
                    </a:cubicBezTo>
                    <a:cubicBezTo>
                      <a:pt x="9" y="7"/>
                      <a:pt x="9" y="7"/>
                      <a:pt x="9" y="7"/>
                    </a:cubicBezTo>
                    <a:cubicBezTo>
                      <a:pt x="9" y="9"/>
                      <a:pt x="7" y="10"/>
                      <a:pt x="5" y="9"/>
                    </a:cubicBezTo>
                    <a:lnTo>
                      <a:pt x="2"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156"/>
              </a:p>
            </p:txBody>
          </p:sp>
        </p:grpSp>
        <p:grpSp>
          <p:nvGrpSpPr>
            <p:cNvPr id="279" name="Group 278"/>
            <p:cNvGrpSpPr/>
            <p:nvPr userDrawn="1"/>
          </p:nvGrpSpPr>
          <p:grpSpPr bwMode="gray">
            <a:xfrm>
              <a:off x="9447278" y="4974961"/>
              <a:ext cx="1222019" cy="1209879"/>
              <a:chOff x="9693989" y="4880187"/>
              <a:chExt cx="1298141" cy="1285245"/>
            </a:xfrm>
            <a:solidFill>
              <a:srgbClr val="BAD80A"/>
            </a:solidFill>
          </p:grpSpPr>
          <p:sp>
            <p:nvSpPr>
              <p:cNvPr id="281" name="Freeform 356"/>
              <p:cNvSpPr>
                <a:spLocks noEditPoints="1"/>
              </p:cNvSpPr>
              <p:nvPr/>
            </p:nvSpPr>
            <p:spPr bwMode="gray">
              <a:xfrm>
                <a:off x="9805749" y="4983350"/>
                <a:ext cx="1074618" cy="1078918"/>
              </a:xfrm>
              <a:custGeom>
                <a:avLst/>
                <a:gdLst>
                  <a:gd name="T0" fmla="*/ 54 w 116"/>
                  <a:gd name="T1" fmla="*/ 2 h 117"/>
                  <a:gd name="T2" fmla="*/ 2 w 116"/>
                  <a:gd name="T3" fmla="*/ 62 h 117"/>
                  <a:gd name="T4" fmla="*/ 62 w 116"/>
                  <a:gd name="T5" fmla="*/ 115 h 117"/>
                  <a:gd name="T6" fmla="*/ 114 w 116"/>
                  <a:gd name="T7" fmla="*/ 55 h 117"/>
                  <a:gd name="T8" fmla="*/ 54 w 116"/>
                  <a:gd name="T9" fmla="*/ 2 h 117"/>
                  <a:gd name="T10" fmla="*/ 60 w 116"/>
                  <a:gd name="T11" fmla="*/ 85 h 117"/>
                  <a:gd name="T12" fmla="*/ 31 w 116"/>
                  <a:gd name="T13" fmla="*/ 60 h 117"/>
                  <a:gd name="T14" fmla="*/ 56 w 116"/>
                  <a:gd name="T15" fmla="*/ 32 h 117"/>
                  <a:gd name="T16" fmla="*/ 84 w 116"/>
                  <a:gd name="T17" fmla="*/ 57 h 117"/>
                  <a:gd name="T18" fmla="*/ 60 w 116"/>
                  <a:gd name="T19" fmla="*/ 85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117">
                    <a:moveTo>
                      <a:pt x="54" y="2"/>
                    </a:moveTo>
                    <a:cubicBezTo>
                      <a:pt x="23" y="4"/>
                      <a:pt x="0" y="31"/>
                      <a:pt x="2" y="62"/>
                    </a:cubicBezTo>
                    <a:cubicBezTo>
                      <a:pt x="4" y="93"/>
                      <a:pt x="31" y="117"/>
                      <a:pt x="62" y="115"/>
                    </a:cubicBezTo>
                    <a:cubicBezTo>
                      <a:pt x="93" y="113"/>
                      <a:pt x="116" y="86"/>
                      <a:pt x="114" y="55"/>
                    </a:cubicBezTo>
                    <a:cubicBezTo>
                      <a:pt x="112" y="24"/>
                      <a:pt x="85" y="0"/>
                      <a:pt x="54" y="2"/>
                    </a:cubicBezTo>
                    <a:close/>
                    <a:moveTo>
                      <a:pt x="60" y="85"/>
                    </a:moveTo>
                    <a:cubicBezTo>
                      <a:pt x="45" y="86"/>
                      <a:pt x="32" y="75"/>
                      <a:pt x="31" y="60"/>
                    </a:cubicBezTo>
                    <a:cubicBezTo>
                      <a:pt x="30" y="46"/>
                      <a:pt x="41" y="33"/>
                      <a:pt x="56" y="32"/>
                    </a:cubicBezTo>
                    <a:cubicBezTo>
                      <a:pt x="71" y="31"/>
                      <a:pt x="84" y="42"/>
                      <a:pt x="84" y="57"/>
                    </a:cubicBezTo>
                    <a:cubicBezTo>
                      <a:pt x="85" y="71"/>
                      <a:pt x="74" y="84"/>
                      <a:pt x="60" y="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156"/>
              </a:p>
            </p:txBody>
          </p:sp>
          <p:sp>
            <p:nvSpPr>
              <p:cNvPr id="282" name="Freeform 357"/>
              <p:cNvSpPr>
                <a:spLocks/>
              </p:cNvSpPr>
              <p:nvPr/>
            </p:nvSpPr>
            <p:spPr bwMode="gray">
              <a:xfrm>
                <a:off x="10222699" y="4880187"/>
                <a:ext cx="184836" cy="313790"/>
              </a:xfrm>
              <a:custGeom>
                <a:avLst/>
                <a:gdLst>
                  <a:gd name="T0" fmla="*/ 20 w 20"/>
                  <a:gd name="T1" fmla="*/ 28 h 34"/>
                  <a:gd name="T2" fmla="*/ 16 w 20"/>
                  <a:gd name="T3" fmla="*/ 33 h 34"/>
                  <a:gd name="T4" fmla="*/ 5 w 20"/>
                  <a:gd name="T5" fmla="*/ 34 h 34"/>
                  <a:gd name="T6" fmla="*/ 1 w 20"/>
                  <a:gd name="T7" fmla="*/ 29 h 34"/>
                  <a:gd name="T8" fmla="*/ 2 w 20"/>
                  <a:gd name="T9" fmla="*/ 5 h 34"/>
                  <a:gd name="T10" fmla="*/ 8 w 20"/>
                  <a:gd name="T11" fmla="*/ 0 h 34"/>
                  <a:gd name="T12" fmla="*/ 9 w 20"/>
                  <a:gd name="T13" fmla="*/ 0 h 34"/>
                  <a:gd name="T14" fmla="*/ 15 w 20"/>
                  <a:gd name="T15" fmla="*/ 5 h 34"/>
                  <a:gd name="T16" fmla="*/ 20 w 20"/>
                  <a:gd name="T17" fmla="*/ 28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34">
                    <a:moveTo>
                      <a:pt x="20" y="28"/>
                    </a:moveTo>
                    <a:cubicBezTo>
                      <a:pt x="20" y="30"/>
                      <a:pt x="19" y="33"/>
                      <a:pt x="16" y="33"/>
                    </a:cubicBezTo>
                    <a:cubicBezTo>
                      <a:pt x="5" y="34"/>
                      <a:pt x="5" y="34"/>
                      <a:pt x="5" y="34"/>
                    </a:cubicBezTo>
                    <a:cubicBezTo>
                      <a:pt x="2" y="34"/>
                      <a:pt x="0" y="32"/>
                      <a:pt x="1" y="29"/>
                    </a:cubicBezTo>
                    <a:cubicBezTo>
                      <a:pt x="2" y="5"/>
                      <a:pt x="2" y="5"/>
                      <a:pt x="2" y="5"/>
                    </a:cubicBezTo>
                    <a:cubicBezTo>
                      <a:pt x="2" y="3"/>
                      <a:pt x="5" y="0"/>
                      <a:pt x="8" y="0"/>
                    </a:cubicBezTo>
                    <a:cubicBezTo>
                      <a:pt x="9" y="0"/>
                      <a:pt x="9" y="0"/>
                      <a:pt x="9" y="0"/>
                    </a:cubicBezTo>
                    <a:cubicBezTo>
                      <a:pt x="12" y="0"/>
                      <a:pt x="14" y="2"/>
                      <a:pt x="15" y="5"/>
                    </a:cubicBezTo>
                    <a:lnTo>
                      <a:pt x="20"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156"/>
              </a:p>
            </p:txBody>
          </p:sp>
          <p:sp>
            <p:nvSpPr>
              <p:cNvPr id="283" name="Freeform 358"/>
              <p:cNvSpPr>
                <a:spLocks/>
              </p:cNvSpPr>
              <p:nvPr/>
            </p:nvSpPr>
            <p:spPr bwMode="gray">
              <a:xfrm>
                <a:off x="10269984" y="5851642"/>
                <a:ext cx="184836" cy="313790"/>
              </a:xfrm>
              <a:custGeom>
                <a:avLst/>
                <a:gdLst>
                  <a:gd name="T0" fmla="*/ 1 w 20"/>
                  <a:gd name="T1" fmla="*/ 7 h 34"/>
                  <a:gd name="T2" fmla="*/ 5 w 20"/>
                  <a:gd name="T3" fmla="*/ 1 h 34"/>
                  <a:gd name="T4" fmla="*/ 15 w 20"/>
                  <a:gd name="T5" fmla="*/ 0 h 34"/>
                  <a:gd name="T6" fmla="*/ 20 w 20"/>
                  <a:gd name="T7" fmla="*/ 5 h 34"/>
                  <a:gd name="T8" fmla="*/ 18 w 20"/>
                  <a:gd name="T9" fmla="*/ 29 h 34"/>
                  <a:gd name="T10" fmla="*/ 13 w 20"/>
                  <a:gd name="T11" fmla="*/ 34 h 34"/>
                  <a:gd name="T12" fmla="*/ 12 w 20"/>
                  <a:gd name="T13" fmla="*/ 34 h 34"/>
                  <a:gd name="T14" fmla="*/ 6 w 20"/>
                  <a:gd name="T15" fmla="*/ 30 h 34"/>
                  <a:gd name="T16" fmla="*/ 1 w 20"/>
                  <a:gd name="T17" fmla="*/ 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34">
                    <a:moveTo>
                      <a:pt x="1" y="7"/>
                    </a:moveTo>
                    <a:cubicBezTo>
                      <a:pt x="0" y="4"/>
                      <a:pt x="2" y="1"/>
                      <a:pt x="5" y="1"/>
                    </a:cubicBezTo>
                    <a:cubicBezTo>
                      <a:pt x="15" y="0"/>
                      <a:pt x="15" y="0"/>
                      <a:pt x="15" y="0"/>
                    </a:cubicBezTo>
                    <a:cubicBezTo>
                      <a:pt x="18" y="0"/>
                      <a:pt x="20" y="2"/>
                      <a:pt x="20" y="5"/>
                    </a:cubicBezTo>
                    <a:cubicBezTo>
                      <a:pt x="18" y="29"/>
                      <a:pt x="18" y="29"/>
                      <a:pt x="18" y="29"/>
                    </a:cubicBezTo>
                    <a:cubicBezTo>
                      <a:pt x="18" y="32"/>
                      <a:pt x="16" y="34"/>
                      <a:pt x="13" y="34"/>
                    </a:cubicBezTo>
                    <a:cubicBezTo>
                      <a:pt x="12" y="34"/>
                      <a:pt x="12" y="34"/>
                      <a:pt x="12" y="34"/>
                    </a:cubicBezTo>
                    <a:cubicBezTo>
                      <a:pt x="9" y="34"/>
                      <a:pt x="6" y="32"/>
                      <a:pt x="6" y="30"/>
                    </a:cubicBezTo>
                    <a:lnTo>
                      <a:pt x="1"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156"/>
              </a:p>
            </p:txBody>
          </p:sp>
          <p:sp>
            <p:nvSpPr>
              <p:cNvPr id="284" name="Freeform 359"/>
              <p:cNvSpPr>
                <a:spLocks/>
              </p:cNvSpPr>
              <p:nvPr/>
            </p:nvSpPr>
            <p:spPr bwMode="gray">
              <a:xfrm>
                <a:off x="9693989" y="5451883"/>
                <a:ext cx="313790" cy="184836"/>
              </a:xfrm>
              <a:custGeom>
                <a:avLst/>
                <a:gdLst>
                  <a:gd name="T0" fmla="*/ 28 w 34"/>
                  <a:gd name="T1" fmla="*/ 1 h 20"/>
                  <a:gd name="T2" fmla="*/ 33 w 34"/>
                  <a:gd name="T3" fmla="*/ 5 h 20"/>
                  <a:gd name="T4" fmla="*/ 34 w 34"/>
                  <a:gd name="T5" fmla="*/ 15 h 20"/>
                  <a:gd name="T6" fmla="*/ 29 w 34"/>
                  <a:gd name="T7" fmla="*/ 20 h 20"/>
                  <a:gd name="T8" fmla="*/ 6 w 34"/>
                  <a:gd name="T9" fmla="*/ 18 h 20"/>
                  <a:gd name="T10" fmla="*/ 0 w 34"/>
                  <a:gd name="T11" fmla="*/ 13 h 20"/>
                  <a:gd name="T12" fmla="*/ 0 w 34"/>
                  <a:gd name="T13" fmla="*/ 12 h 20"/>
                  <a:gd name="T14" fmla="*/ 5 w 34"/>
                  <a:gd name="T15" fmla="*/ 5 h 20"/>
                  <a:gd name="T16" fmla="*/ 28 w 34"/>
                  <a:gd name="T17" fmla="*/ 1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20">
                    <a:moveTo>
                      <a:pt x="28" y="1"/>
                    </a:moveTo>
                    <a:cubicBezTo>
                      <a:pt x="31" y="0"/>
                      <a:pt x="33" y="2"/>
                      <a:pt x="33" y="5"/>
                    </a:cubicBezTo>
                    <a:cubicBezTo>
                      <a:pt x="34" y="15"/>
                      <a:pt x="34" y="15"/>
                      <a:pt x="34" y="15"/>
                    </a:cubicBezTo>
                    <a:cubicBezTo>
                      <a:pt x="34" y="18"/>
                      <a:pt x="32" y="20"/>
                      <a:pt x="29" y="20"/>
                    </a:cubicBezTo>
                    <a:cubicBezTo>
                      <a:pt x="6" y="18"/>
                      <a:pt x="6" y="18"/>
                      <a:pt x="6" y="18"/>
                    </a:cubicBezTo>
                    <a:cubicBezTo>
                      <a:pt x="3" y="18"/>
                      <a:pt x="0" y="15"/>
                      <a:pt x="0" y="13"/>
                    </a:cubicBezTo>
                    <a:cubicBezTo>
                      <a:pt x="0" y="12"/>
                      <a:pt x="0" y="12"/>
                      <a:pt x="0" y="12"/>
                    </a:cubicBezTo>
                    <a:cubicBezTo>
                      <a:pt x="0" y="9"/>
                      <a:pt x="2" y="6"/>
                      <a:pt x="5" y="5"/>
                    </a:cubicBezTo>
                    <a:lnTo>
                      <a:pt x="2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156"/>
              </a:p>
            </p:txBody>
          </p:sp>
          <p:sp>
            <p:nvSpPr>
              <p:cNvPr id="285" name="Freeform 360"/>
              <p:cNvSpPr>
                <a:spLocks/>
              </p:cNvSpPr>
              <p:nvPr/>
            </p:nvSpPr>
            <p:spPr bwMode="gray">
              <a:xfrm>
                <a:off x="10678340" y="5408898"/>
                <a:ext cx="313790" cy="184836"/>
              </a:xfrm>
              <a:custGeom>
                <a:avLst/>
                <a:gdLst>
                  <a:gd name="T0" fmla="*/ 6 w 34"/>
                  <a:gd name="T1" fmla="*/ 19 h 20"/>
                  <a:gd name="T2" fmla="*/ 0 w 34"/>
                  <a:gd name="T3" fmla="*/ 15 h 20"/>
                  <a:gd name="T4" fmla="*/ 0 w 34"/>
                  <a:gd name="T5" fmla="*/ 5 h 20"/>
                  <a:gd name="T6" fmla="*/ 5 w 34"/>
                  <a:gd name="T7" fmla="*/ 0 h 20"/>
                  <a:gd name="T8" fmla="*/ 28 w 34"/>
                  <a:gd name="T9" fmla="*/ 2 h 20"/>
                  <a:gd name="T10" fmla="*/ 34 w 34"/>
                  <a:gd name="T11" fmla="*/ 7 h 20"/>
                  <a:gd name="T12" fmla="*/ 34 w 34"/>
                  <a:gd name="T13" fmla="*/ 8 h 20"/>
                  <a:gd name="T14" fmla="*/ 29 w 34"/>
                  <a:gd name="T15" fmla="*/ 15 h 20"/>
                  <a:gd name="T16" fmla="*/ 6 w 34"/>
                  <a:gd name="T17" fmla="*/ 19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20">
                    <a:moveTo>
                      <a:pt x="6" y="19"/>
                    </a:moveTo>
                    <a:cubicBezTo>
                      <a:pt x="3" y="20"/>
                      <a:pt x="1" y="18"/>
                      <a:pt x="0" y="15"/>
                    </a:cubicBezTo>
                    <a:cubicBezTo>
                      <a:pt x="0" y="5"/>
                      <a:pt x="0" y="5"/>
                      <a:pt x="0" y="5"/>
                    </a:cubicBezTo>
                    <a:cubicBezTo>
                      <a:pt x="0" y="2"/>
                      <a:pt x="2" y="0"/>
                      <a:pt x="5" y="0"/>
                    </a:cubicBezTo>
                    <a:cubicBezTo>
                      <a:pt x="28" y="2"/>
                      <a:pt x="28" y="2"/>
                      <a:pt x="28" y="2"/>
                    </a:cubicBezTo>
                    <a:cubicBezTo>
                      <a:pt x="31" y="2"/>
                      <a:pt x="33" y="5"/>
                      <a:pt x="34" y="7"/>
                    </a:cubicBezTo>
                    <a:cubicBezTo>
                      <a:pt x="34" y="8"/>
                      <a:pt x="34" y="8"/>
                      <a:pt x="34" y="8"/>
                    </a:cubicBezTo>
                    <a:cubicBezTo>
                      <a:pt x="34" y="11"/>
                      <a:pt x="32" y="14"/>
                      <a:pt x="29" y="15"/>
                    </a:cubicBezTo>
                    <a:lnTo>
                      <a:pt x="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156"/>
              </a:p>
            </p:txBody>
          </p:sp>
          <p:sp>
            <p:nvSpPr>
              <p:cNvPr id="286" name="Freeform 361"/>
              <p:cNvSpPr>
                <a:spLocks/>
              </p:cNvSpPr>
              <p:nvPr/>
            </p:nvSpPr>
            <p:spPr bwMode="gray">
              <a:xfrm>
                <a:off x="9831540" y="5073617"/>
                <a:ext cx="305193" cy="287999"/>
              </a:xfrm>
              <a:custGeom>
                <a:avLst/>
                <a:gdLst>
                  <a:gd name="T0" fmla="*/ 30 w 33"/>
                  <a:gd name="T1" fmla="*/ 14 h 31"/>
                  <a:gd name="T2" fmla="*/ 31 w 33"/>
                  <a:gd name="T3" fmla="*/ 21 h 31"/>
                  <a:gd name="T4" fmla="*/ 24 w 33"/>
                  <a:gd name="T5" fmla="*/ 28 h 31"/>
                  <a:gd name="T6" fmla="*/ 17 w 33"/>
                  <a:gd name="T7" fmla="*/ 28 h 31"/>
                  <a:gd name="T8" fmla="*/ 2 w 33"/>
                  <a:gd name="T9" fmla="*/ 11 h 31"/>
                  <a:gd name="T10" fmla="*/ 2 w 33"/>
                  <a:gd name="T11" fmla="*/ 3 h 31"/>
                  <a:gd name="T12" fmla="*/ 3 w 33"/>
                  <a:gd name="T13" fmla="*/ 2 h 31"/>
                  <a:gd name="T14" fmla="*/ 10 w 33"/>
                  <a:gd name="T15" fmla="*/ 1 h 31"/>
                  <a:gd name="T16" fmla="*/ 30 w 33"/>
                  <a:gd name="T17" fmla="*/ 14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31">
                    <a:moveTo>
                      <a:pt x="30" y="14"/>
                    </a:moveTo>
                    <a:cubicBezTo>
                      <a:pt x="32" y="16"/>
                      <a:pt x="33" y="19"/>
                      <a:pt x="31" y="21"/>
                    </a:cubicBezTo>
                    <a:cubicBezTo>
                      <a:pt x="24" y="28"/>
                      <a:pt x="24" y="28"/>
                      <a:pt x="24" y="28"/>
                    </a:cubicBezTo>
                    <a:cubicBezTo>
                      <a:pt x="22" y="31"/>
                      <a:pt x="19" y="31"/>
                      <a:pt x="17" y="28"/>
                    </a:cubicBezTo>
                    <a:cubicBezTo>
                      <a:pt x="2" y="11"/>
                      <a:pt x="2" y="11"/>
                      <a:pt x="2" y="11"/>
                    </a:cubicBezTo>
                    <a:cubicBezTo>
                      <a:pt x="0" y="9"/>
                      <a:pt x="0" y="5"/>
                      <a:pt x="2" y="3"/>
                    </a:cubicBezTo>
                    <a:cubicBezTo>
                      <a:pt x="3" y="2"/>
                      <a:pt x="3" y="2"/>
                      <a:pt x="3" y="2"/>
                    </a:cubicBezTo>
                    <a:cubicBezTo>
                      <a:pt x="5" y="0"/>
                      <a:pt x="8" y="0"/>
                      <a:pt x="10" y="1"/>
                    </a:cubicBezTo>
                    <a:lnTo>
                      <a:pt x="30"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156"/>
              </a:p>
            </p:txBody>
          </p:sp>
          <p:sp>
            <p:nvSpPr>
              <p:cNvPr id="287" name="Freeform 362"/>
              <p:cNvSpPr>
                <a:spLocks/>
              </p:cNvSpPr>
              <p:nvPr/>
            </p:nvSpPr>
            <p:spPr bwMode="gray">
              <a:xfrm>
                <a:off x="10545086" y="5684003"/>
                <a:ext cx="309490" cy="296596"/>
              </a:xfrm>
              <a:custGeom>
                <a:avLst/>
                <a:gdLst>
                  <a:gd name="T0" fmla="*/ 3 w 33"/>
                  <a:gd name="T1" fmla="*/ 17 h 32"/>
                  <a:gd name="T2" fmla="*/ 2 w 33"/>
                  <a:gd name="T3" fmla="*/ 10 h 32"/>
                  <a:gd name="T4" fmla="*/ 9 w 33"/>
                  <a:gd name="T5" fmla="*/ 3 h 32"/>
                  <a:gd name="T6" fmla="*/ 15 w 33"/>
                  <a:gd name="T7" fmla="*/ 3 h 32"/>
                  <a:gd name="T8" fmla="*/ 31 w 33"/>
                  <a:gd name="T9" fmla="*/ 20 h 32"/>
                  <a:gd name="T10" fmla="*/ 31 w 33"/>
                  <a:gd name="T11" fmla="*/ 28 h 32"/>
                  <a:gd name="T12" fmla="*/ 30 w 33"/>
                  <a:gd name="T13" fmla="*/ 29 h 32"/>
                  <a:gd name="T14" fmla="*/ 22 w 33"/>
                  <a:gd name="T15" fmla="*/ 30 h 32"/>
                  <a:gd name="T16" fmla="*/ 3 w 33"/>
                  <a:gd name="T17" fmla="*/ 17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32">
                    <a:moveTo>
                      <a:pt x="3" y="17"/>
                    </a:moveTo>
                    <a:cubicBezTo>
                      <a:pt x="0" y="16"/>
                      <a:pt x="0" y="13"/>
                      <a:pt x="2" y="10"/>
                    </a:cubicBezTo>
                    <a:cubicBezTo>
                      <a:pt x="9" y="3"/>
                      <a:pt x="9" y="3"/>
                      <a:pt x="9" y="3"/>
                    </a:cubicBezTo>
                    <a:cubicBezTo>
                      <a:pt x="10" y="0"/>
                      <a:pt x="14" y="0"/>
                      <a:pt x="15" y="3"/>
                    </a:cubicBezTo>
                    <a:cubicBezTo>
                      <a:pt x="31" y="20"/>
                      <a:pt x="31" y="20"/>
                      <a:pt x="31" y="20"/>
                    </a:cubicBezTo>
                    <a:cubicBezTo>
                      <a:pt x="33" y="23"/>
                      <a:pt x="33" y="26"/>
                      <a:pt x="31" y="28"/>
                    </a:cubicBezTo>
                    <a:cubicBezTo>
                      <a:pt x="30" y="29"/>
                      <a:pt x="30" y="29"/>
                      <a:pt x="30" y="29"/>
                    </a:cubicBezTo>
                    <a:cubicBezTo>
                      <a:pt x="28" y="31"/>
                      <a:pt x="25" y="32"/>
                      <a:pt x="22" y="30"/>
                    </a:cubicBezTo>
                    <a:lnTo>
                      <a:pt x="3"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156"/>
              </a:p>
            </p:txBody>
          </p:sp>
          <p:sp>
            <p:nvSpPr>
              <p:cNvPr id="288" name="Freeform 363"/>
              <p:cNvSpPr>
                <a:spLocks/>
              </p:cNvSpPr>
              <p:nvPr/>
            </p:nvSpPr>
            <p:spPr bwMode="gray">
              <a:xfrm>
                <a:off x="9887419" y="5731285"/>
                <a:ext cx="287999" cy="296596"/>
              </a:xfrm>
              <a:custGeom>
                <a:avLst/>
                <a:gdLst>
                  <a:gd name="T0" fmla="*/ 14 w 31"/>
                  <a:gd name="T1" fmla="*/ 2 h 32"/>
                  <a:gd name="T2" fmla="*/ 21 w 31"/>
                  <a:gd name="T3" fmla="*/ 1 h 32"/>
                  <a:gd name="T4" fmla="*/ 29 w 31"/>
                  <a:gd name="T5" fmla="*/ 8 h 32"/>
                  <a:gd name="T6" fmla="*/ 29 w 31"/>
                  <a:gd name="T7" fmla="*/ 15 h 32"/>
                  <a:gd name="T8" fmla="*/ 11 w 31"/>
                  <a:gd name="T9" fmla="*/ 30 h 32"/>
                  <a:gd name="T10" fmla="*/ 3 w 31"/>
                  <a:gd name="T11" fmla="*/ 30 h 32"/>
                  <a:gd name="T12" fmla="*/ 3 w 31"/>
                  <a:gd name="T13" fmla="*/ 30 h 32"/>
                  <a:gd name="T14" fmla="*/ 1 w 31"/>
                  <a:gd name="T15" fmla="*/ 22 h 32"/>
                  <a:gd name="T16" fmla="*/ 14 w 31"/>
                  <a:gd name="T17" fmla="*/ 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32">
                    <a:moveTo>
                      <a:pt x="14" y="2"/>
                    </a:moveTo>
                    <a:cubicBezTo>
                      <a:pt x="16" y="0"/>
                      <a:pt x="19" y="0"/>
                      <a:pt x="21" y="1"/>
                    </a:cubicBezTo>
                    <a:cubicBezTo>
                      <a:pt x="29" y="8"/>
                      <a:pt x="29" y="8"/>
                      <a:pt x="29" y="8"/>
                    </a:cubicBezTo>
                    <a:cubicBezTo>
                      <a:pt x="31" y="10"/>
                      <a:pt x="31" y="13"/>
                      <a:pt x="29" y="15"/>
                    </a:cubicBezTo>
                    <a:cubicBezTo>
                      <a:pt x="11" y="30"/>
                      <a:pt x="11" y="30"/>
                      <a:pt x="11" y="30"/>
                    </a:cubicBezTo>
                    <a:cubicBezTo>
                      <a:pt x="9" y="32"/>
                      <a:pt x="5" y="32"/>
                      <a:pt x="3" y="30"/>
                    </a:cubicBezTo>
                    <a:cubicBezTo>
                      <a:pt x="3" y="30"/>
                      <a:pt x="3" y="30"/>
                      <a:pt x="3" y="30"/>
                    </a:cubicBezTo>
                    <a:cubicBezTo>
                      <a:pt x="0" y="28"/>
                      <a:pt x="0" y="24"/>
                      <a:pt x="1" y="22"/>
                    </a:cubicBezTo>
                    <a:lnTo>
                      <a:pt x="14"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156"/>
              </a:p>
            </p:txBody>
          </p:sp>
          <p:sp>
            <p:nvSpPr>
              <p:cNvPr id="289" name="Freeform 364"/>
              <p:cNvSpPr>
                <a:spLocks/>
              </p:cNvSpPr>
              <p:nvPr/>
            </p:nvSpPr>
            <p:spPr bwMode="gray">
              <a:xfrm>
                <a:off x="10510699" y="5022035"/>
                <a:ext cx="287999" cy="300893"/>
              </a:xfrm>
              <a:custGeom>
                <a:avLst/>
                <a:gdLst>
                  <a:gd name="T0" fmla="*/ 16 w 31"/>
                  <a:gd name="T1" fmla="*/ 30 h 33"/>
                  <a:gd name="T2" fmla="*/ 10 w 31"/>
                  <a:gd name="T3" fmla="*/ 31 h 33"/>
                  <a:gd name="T4" fmla="*/ 2 w 31"/>
                  <a:gd name="T5" fmla="*/ 24 h 33"/>
                  <a:gd name="T6" fmla="*/ 2 w 31"/>
                  <a:gd name="T7" fmla="*/ 17 h 33"/>
                  <a:gd name="T8" fmla="*/ 20 w 31"/>
                  <a:gd name="T9" fmla="*/ 2 h 33"/>
                  <a:gd name="T10" fmla="*/ 28 w 31"/>
                  <a:gd name="T11" fmla="*/ 2 h 33"/>
                  <a:gd name="T12" fmla="*/ 28 w 31"/>
                  <a:gd name="T13" fmla="*/ 2 h 33"/>
                  <a:gd name="T14" fmla="*/ 29 w 31"/>
                  <a:gd name="T15" fmla="*/ 10 h 33"/>
                  <a:gd name="T16" fmla="*/ 16 w 31"/>
                  <a:gd name="T17" fmla="*/ 3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33">
                    <a:moveTo>
                      <a:pt x="16" y="30"/>
                    </a:moveTo>
                    <a:cubicBezTo>
                      <a:pt x="15" y="32"/>
                      <a:pt x="12" y="33"/>
                      <a:pt x="10" y="31"/>
                    </a:cubicBezTo>
                    <a:cubicBezTo>
                      <a:pt x="2" y="24"/>
                      <a:pt x="2" y="24"/>
                      <a:pt x="2" y="24"/>
                    </a:cubicBezTo>
                    <a:cubicBezTo>
                      <a:pt x="0" y="22"/>
                      <a:pt x="0" y="19"/>
                      <a:pt x="2" y="17"/>
                    </a:cubicBezTo>
                    <a:cubicBezTo>
                      <a:pt x="20" y="2"/>
                      <a:pt x="20" y="2"/>
                      <a:pt x="20" y="2"/>
                    </a:cubicBezTo>
                    <a:cubicBezTo>
                      <a:pt x="22" y="0"/>
                      <a:pt x="25" y="0"/>
                      <a:pt x="28" y="2"/>
                    </a:cubicBezTo>
                    <a:cubicBezTo>
                      <a:pt x="28" y="2"/>
                      <a:pt x="28" y="2"/>
                      <a:pt x="28" y="2"/>
                    </a:cubicBezTo>
                    <a:cubicBezTo>
                      <a:pt x="30" y="4"/>
                      <a:pt x="31" y="8"/>
                      <a:pt x="29" y="10"/>
                    </a:cubicBezTo>
                    <a:lnTo>
                      <a:pt x="16"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156"/>
              </a:p>
            </p:txBody>
          </p:sp>
          <p:sp>
            <p:nvSpPr>
              <p:cNvPr id="290" name="Freeform 365"/>
              <p:cNvSpPr>
                <a:spLocks/>
              </p:cNvSpPr>
              <p:nvPr/>
            </p:nvSpPr>
            <p:spPr bwMode="gray">
              <a:xfrm>
                <a:off x="10007776" y="4936066"/>
                <a:ext cx="253611" cy="322387"/>
              </a:xfrm>
              <a:custGeom>
                <a:avLst/>
                <a:gdLst>
                  <a:gd name="T0" fmla="*/ 26 w 27"/>
                  <a:gd name="T1" fmla="*/ 22 h 35"/>
                  <a:gd name="T2" fmla="*/ 24 w 27"/>
                  <a:gd name="T3" fmla="*/ 29 h 35"/>
                  <a:gd name="T4" fmla="*/ 15 w 27"/>
                  <a:gd name="T5" fmla="*/ 33 h 35"/>
                  <a:gd name="T6" fmla="*/ 9 w 27"/>
                  <a:gd name="T7" fmla="*/ 31 h 35"/>
                  <a:gd name="T8" fmla="*/ 1 w 27"/>
                  <a:gd name="T9" fmla="*/ 9 h 35"/>
                  <a:gd name="T10" fmla="*/ 4 w 27"/>
                  <a:gd name="T11" fmla="*/ 1 h 35"/>
                  <a:gd name="T12" fmla="*/ 5 w 27"/>
                  <a:gd name="T13" fmla="*/ 1 h 35"/>
                  <a:gd name="T14" fmla="*/ 12 w 27"/>
                  <a:gd name="T15" fmla="*/ 3 h 35"/>
                  <a:gd name="T16" fmla="*/ 26 w 27"/>
                  <a:gd name="T17"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35">
                    <a:moveTo>
                      <a:pt x="26" y="22"/>
                    </a:moveTo>
                    <a:cubicBezTo>
                      <a:pt x="27" y="25"/>
                      <a:pt x="27" y="27"/>
                      <a:pt x="24" y="29"/>
                    </a:cubicBezTo>
                    <a:cubicBezTo>
                      <a:pt x="15" y="33"/>
                      <a:pt x="15" y="33"/>
                      <a:pt x="15" y="33"/>
                    </a:cubicBezTo>
                    <a:cubicBezTo>
                      <a:pt x="12" y="35"/>
                      <a:pt x="10" y="34"/>
                      <a:pt x="9" y="31"/>
                    </a:cubicBezTo>
                    <a:cubicBezTo>
                      <a:pt x="1" y="9"/>
                      <a:pt x="1" y="9"/>
                      <a:pt x="1" y="9"/>
                    </a:cubicBezTo>
                    <a:cubicBezTo>
                      <a:pt x="0" y="6"/>
                      <a:pt x="2" y="3"/>
                      <a:pt x="4" y="1"/>
                    </a:cubicBezTo>
                    <a:cubicBezTo>
                      <a:pt x="5" y="1"/>
                      <a:pt x="5" y="1"/>
                      <a:pt x="5" y="1"/>
                    </a:cubicBezTo>
                    <a:cubicBezTo>
                      <a:pt x="7" y="0"/>
                      <a:pt x="11" y="1"/>
                      <a:pt x="12" y="3"/>
                    </a:cubicBezTo>
                    <a:lnTo>
                      <a:pt x="26"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156"/>
              </a:p>
            </p:txBody>
          </p:sp>
          <p:sp>
            <p:nvSpPr>
              <p:cNvPr id="291" name="Freeform 366"/>
              <p:cNvSpPr>
                <a:spLocks/>
              </p:cNvSpPr>
              <p:nvPr/>
            </p:nvSpPr>
            <p:spPr bwMode="gray">
              <a:xfrm>
                <a:off x="10416132" y="5787166"/>
                <a:ext cx="262208" cy="322387"/>
              </a:xfrm>
              <a:custGeom>
                <a:avLst/>
                <a:gdLst>
                  <a:gd name="T0" fmla="*/ 2 w 28"/>
                  <a:gd name="T1" fmla="*/ 13 h 35"/>
                  <a:gd name="T2" fmla="*/ 4 w 28"/>
                  <a:gd name="T3" fmla="*/ 6 h 35"/>
                  <a:gd name="T4" fmla="*/ 13 w 28"/>
                  <a:gd name="T5" fmla="*/ 2 h 35"/>
                  <a:gd name="T6" fmla="*/ 19 w 28"/>
                  <a:gd name="T7" fmla="*/ 4 h 35"/>
                  <a:gd name="T8" fmla="*/ 27 w 28"/>
                  <a:gd name="T9" fmla="*/ 26 h 35"/>
                  <a:gd name="T10" fmla="*/ 24 w 28"/>
                  <a:gd name="T11" fmla="*/ 34 h 35"/>
                  <a:gd name="T12" fmla="*/ 23 w 28"/>
                  <a:gd name="T13" fmla="*/ 34 h 35"/>
                  <a:gd name="T14" fmla="*/ 15 w 28"/>
                  <a:gd name="T15" fmla="*/ 32 h 35"/>
                  <a:gd name="T16" fmla="*/ 2 w 28"/>
                  <a:gd name="T17" fmla="*/ 1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35">
                    <a:moveTo>
                      <a:pt x="2" y="13"/>
                    </a:moveTo>
                    <a:cubicBezTo>
                      <a:pt x="0" y="11"/>
                      <a:pt x="1" y="8"/>
                      <a:pt x="4" y="6"/>
                    </a:cubicBezTo>
                    <a:cubicBezTo>
                      <a:pt x="13" y="2"/>
                      <a:pt x="13" y="2"/>
                      <a:pt x="13" y="2"/>
                    </a:cubicBezTo>
                    <a:cubicBezTo>
                      <a:pt x="15" y="0"/>
                      <a:pt x="18" y="2"/>
                      <a:pt x="19" y="4"/>
                    </a:cubicBezTo>
                    <a:cubicBezTo>
                      <a:pt x="27" y="26"/>
                      <a:pt x="27" y="26"/>
                      <a:pt x="27" y="26"/>
                    </a:cubicBezTo>
                    <a:cubicBezTo>
                      <a:pt x="28" y="29"/>
                      <a:pt x="26" y="32"/>
                      <a:pt x="24" y="34"/>
                    </a:cubicBezTo>
                    <a:cubicBezTo>
                      <a:pt x="23" y="34"/>
                      <a:pt x="23" y="34"/>
                      <a:pt x="23" y="34"/>
                    </a:cubicBezTo>
                    <a:cubicBezTo>
                      <a:pt x="20" y="35"/>
                      <a:pt x="17" y="35"/>
                      <a:pt x="15" y="32"/>
                    </a:cubicBezTo>
                    <a:lnTo>
                      <a:pt x="2"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156"/>
              </a:p>
            </p:txBody>
          </p:sp>
          <p:sp>
            <p:nvSpPr>
              <p:cNvPr id="292" name="Freeform 367"/>
              <p:cNvSpPr>
                <a:spLocks/>
              </p:cNvSpPr>
              <p:nvPr/>
            </p:nvSpPr>
            <p:spPr bwMode="gray">
              <a:xfrm>
                <a:off x="9749867" y="5602331"/>
                <a:ext cx="322387" cy="249311"/>
              </a:xfrm>
              <a:custGeom>
                <a:avLst/>
                <a:gdLst>
                  <a:gd name="T0" fmla="*/ 23 w 35"/>
                  <a:gd name="T1" fmla="*/ 2 h 27"/>
                  <a:gd name="T2" fmla="*/ 29 w 35"/>
                  <a:gd name="T3" fmla="*/ 3 h 27"/>
                  <a:gd name="T4" fmla="*/ 34 w 35"/>
                  <a:gd name="T5" fmla="*/ 13 h 27"/>
                  <a:gd name="T6" fmla="*/ 31 w 35"/>
                  <a:gd name="T7" fmla="*/ 19 h 27"/>
                  <a:gd name="T8" fmla="*/ 9 w 35"/>
                  <a:gd name="T9" fmla="*/ 26 h 27"/>
                  <a:gd name="T10" fmla="*/ 2 w 35"/>
                  <a:gd name="T11" fmla="*/ 23 h 27"/>
                  <a:gd name="T12" fmla="*/ 1 w 35"/>
                  <a:gd name="T13" fmla="*/ 23 h 27"/>
                  <a:gd name="T14" fmla="*/ 3 w 35"/>
                  <a:gd name="T15" fmla="*/ 15 h 27"/>
                  <a:gd name="T16" fmla="*/ 23 w 35"/>
                  <a:gd name="T17" fmla="*/ 2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7">
                    <a:moveTo>
                      <a:pt x="23" y="2"/>
                    </a:moveTo>
                    <a:cubicBezTo>
                      <a:pt x="25" y="0"/>
                      <a:pt x="28" y="1"/>
                      <a:pt x="29" y="3"/>
                    </a:cubicBezTo>
                    <a:cubicBezTo>
                      <a:pt x="34" y="13"/>
                      <a:pt x="34" y="13"/>
                      <a:pt x="34" y="13"/>
                    </a:cubicBezTo>
                    <a:cubicBezTo>
                      <a:pt x="35" y="15"/>
                      <a:pt x="34" y="18"/>
                      <a:pt x="31" y="19"/>
                    </a:cubicBezTo>
                    <a:cubicBezTo>
                      <a:pt x="9" y="26"/>
                      <a:pt x="9" y="26"/>
                      <a:pt x="9" y="26"/>
                    </a:cubicBezTo>
                    <a:cubicBezTo>
                      <a:pt x="6" y="27"/>
                      <a:pt x="3" y="26"/>
                      <a:pt x="2" y="23"/>
                    </a:cubicBezTo>
                    <a:cubicBezTo>
                      <a:pt x="1" y="23"/>
                      <a:pt x="1" y="23"/>
                      <a:pt x="1" y="23"/>
                    </a:cubicBezTo>
                    <a:cubicBezTo>
                      <a:pt x="0" y="20"/>
                      <a:pt x="1" y="17"/>
                      <a:pt x="3" y="15"/>
                    </a:cubicBezTo>
                    <a:lnTo>
                      <a:pt x="23"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156"/>
              </a:p>
            </p:txBody>
          </p:sp>
          <p:sp>
            <p:nvSpPr>
              <p:cNvPr id="293" name="Freeform 368"/>
              <p:cNvSpPr>
                <a:spLocks/>
              </p:cNvSpPr>
              <p:nvPr/>
            </p:nvSpPr>
            <p:spPr bwMode="gray">
              <a:xfrm>
                <a:off x="10609565" y="5193974"/>
                <a:ext cx="326684" cy="249311"/>
              </a:xfrm>
              <a:custGeom>
                <a:avLst/>
                <a:gdLst>
                  <a:gd name="T0" fmla="*/ 12 w 35"/>
                  <a:gd name="T1" fmla="*/ 26 h 27"/>
                  <a:gd name="T2" fmla="*/ 6 w 35"/>
                  <a:gd name="T3" fmla="*/ 24 h 27"/>
                  <a:gd name="T4" fmla="*/ 1 w 35"/>
                  <a:gd name="T5" fmla="*/ 15 h 27"/>
                  <a:gd name="T6" fmla="*/ 4 w 35"/>
                  <a:gd name="T7" fmla="*/ 8 h 27"/>
                  <a:gd name="T8" fmla="*/ 26 w 35"/>
                  <a:gd name="T9" fmla="*/ 1 h 27"/>
                  <a:gd name="T10" fmla="*/ 33 w 35"/>
                  <a:gd name="T11" fmla="*/ 4 h 27"/>
                  <a:gd name="T12" fmla="*/ 33 w 35"/>
                  <a:gd name="T13" fmla="*/ 5 h 27"/>
                  <a:gd name="T14" fmla="*/ 32 w 35"/>
                  <a:gd name="T15" fmla="*/ 12 h 27"/>
                  <a:gd name="T16" fmla="*/ 12 w 35"/>
                  <a:gd name="T17" fmla="*/ 2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7">
                    <a:moveTo>
                      <a:pt x="12" y="26"/>
                    </a:moveTo>
                    <a:cubicBezTo>
                      <a:pt x="10" y="27"/>
                      <a:pt x="7" y="26"/>
                      <a:pt x="6" y="24"/>
                    </a:cubicBezTo>
                    <a:cubicBezTo>
                      <a:pt x="1" y="15"/>
                      <a:pt x="1" y="15"/>
                      <a:pt x="1" y="15"/>
                    </a:cubicBezTo>
                    <a:cubicBezTo>
                      <a:pt x="0" y="12"/>
                      <a:pt x="1" y="9"/>
                      <a:pt x="4" y="8"/>
                    </a:cubicBezTo>
                    <a:cubicBezTo>
                      <a:pt x="26" y="1"/>
                      <a:pt x="26" y="1"/>
                      <a:pt x="26" y="1"/>
                    </a:cubicBezTo>
                    <a:cubicBezTo>
                      <a:pt x="28" y="0"/>
                      <a:pt x="32" y="1"/>
                      <a:pt x="33" y="4"/>
                    </a:cubicBezTo>
                    <a:cubicBezTo>
                      <a:pt x="33" y="5"/>
                      <a:pt x="33" y="5"/>
                      <a:pt x="33" y="5"/>
                    </a:cubicBezTo>
                    <a:cubicBezTo>
                      <a:pt x="35" y="7"/>
                      <a:pt x="34" y="11"/>
                      <a:pt x="32" y="12"/>
                    </a:cubicBezTo>
                    <a:lnTo>
                      <a:pt x="12"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156"/>
              </a:p>
            </p:txBody>
          </p:sp>
          <p:sp>
            <p:nvSpPr>
              <p:cNvPr id="294" name="Freeform 369"/>
              <p:cNvSpPr>
                <a:spLocks/>
              </p:cNvSpPr>
              <p:nvPr/>
            </p:nvSpPr>
            <p:spPr bwMode="gray">
              <a:xfrm>
                <a:off x="9719779" y="5279944"/>
                <a:ext cx="326684" cy="219224"/>
              </a:xfrm>
              <a:custGeom>
                <a:avLst/>
                <a:gdLst>
                  <a:gd name="T0" fmla="*/ 31 w 35"/>
                  <a:gd name="T1" fmla="*/ 4 h 24"/>
                  <a:gd name="T2" fmla="*/ 34 w 35"/>
                  <a:gd name="T3" fmla="*/ 10 h 24"/>
                  <a:gd name="T4" fmla="*/ 31 w 35"/>
                  <a:gd name="T5" fmla="*/ 20 h 24"/>
                  <a:gd name="T6" fmla="*/ 25 w 35"/>
                  <a:gd name="T7" fmla="*/ 23 h 24"/>
                  <a:gd name="T8" fmla="*/ 3 w 35"/>
                  <a:gd name="T9" fmla="*/ 12 h 24"/>
                  <a:gd name="T10" fmla="*/ 0 w 35"/>
                  <a:gd name="T11" fmla="*/ 5 h 24"/>
                  <a:gd name="T12" fmla="*/ 1 w 35"/>
                  <a:gd name="T13" fmla="*/ 4 h 24"/>
                  <a:gd name="T14" fmla="*/ 7 w 35"/>
                  <a:gd name="T15" fmla="*/ 0 h 24"/>
                  <a:gd name="T16" fmla="*/ 31 w 35"/>
                  <a:gd name="T17" fmla="*/ 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4">
                    <a:moveTo>
                      <a:pt x="31" y="4"/>
                    </a:moveTo>
                    <a:cubicBezTo>
                      <a:pt x="33" y="5"/>
                      <a:pt x="35" y="8"/>
                      <a:pt x="34" y="10"/>
                    </a:cubicBezTo>
                    <a:cubicBezTo>
                      <a:pt x="31" y="20"/>
                      <a:pt x="31" y="20"/>
                      <a:pt x="31" y="20"/>
                    </a:cubicBezTo>
                    <a:cubicBezTo>
                      <a:pt x="30" y="23"/>
                      <a:pt x="27" y="24"/>
                      <a:pt x="25" y="23"/>
                    </a:cubicBezTo>
                    <a:cubicBezTo>
                      <a:pt x="3" y="12"/>
                      <a:pt x="3" y="12"/>
                      <a:pt x="3" y="12"/>
                    </a:cubicBezTo>
                    <a:cubicBezTo>
                      <a:pt x="1" y="11"/>
                      <a:pt x="0" y="8"/>
                      <a:pt x="0" y="5"/>
                    </a:cubicBezTo>
                    <a:cubicBezTo>
                      <a:pt x="1" y="4"/>
                      <a:pt x="1" y="4"/>
                      <a:pt x="1" y="4"/>
                    </a:cubicBezTo>
                    <a:cubicBezTo>
                      <a:pt x="2" y="2"/>
                      <a:pt x="5" y="0"/>
                      <a:pt x="7" y="0"/>
                    </a:cubicBezTo>
                    <a:lnTo>
                      <a:pt x="31"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156"/>
              </a:p>
            </p:txBody>
          </p:sp>
          <p:sp>
            <p:nvSpPr>
              <p:cNvPr id="295" name="Freeform 370"/>
              <p:cNvSpPr>
                <a:spLocks/>
              </p:cNvSpPr>
              <p:nvPr/>
            </p:nvSpPr>
            <p:spPr bwMode="gray">
              <a:xfrm>
                <a:off x="10639653" y="5546449"/>
                <a:ext cx="322387" cy="219224"/>
              </a:xfrm>
              <a:custGeom>
                <a:avLst/>
                <a:gdLst>
                  <a:gd name="T0" fmla="*/ 4 w 35"/>
                  <a:gd name="T1" fmla="*/ 20 h 24"/>
                  <a:gd name="T2" fmla="*/ 1 w 35"/>
                  <a:gd name="T3" fmla="*/ 14 h 24"/>
                  <a:gd name="T4" fmla="*/ 4 w 35"/>
                  <a:gd name="T5" fmla="*/ 4 h 24"/>
                  <a:gd name="T6" fmla="*/ 10 w 35"/>
                  <a:gd name="T7" fmla="*/ 1 h 24"/>
                  <a:gd name="T8" fmla="*/ 31 w 35"/>
                  <a:gd name="T9" fmla="*/ 12 h 24"/>
                  <a:gd name="T10" fmla="*/ 34 w 35"/>
                  <a:gd name="T11" fmla="*/ 19 h 24"/>
                  <a:gd name="T12" fmla="*/ 34 w 35"/>
                  <a:gd name="T13" fmla="*/ 20 h 24"/>
                  <a:gd name="T14" fmla="*/ 27 w 35"/>
                  <a:gd name="T15" fmla="*/ 24 h 24"/>
                  <a:gd name="T16" fmla="*/ 4 w 35"/>
                  <a:gd name="T17"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4">
                    <a:moveTo>
                      <a:pt x="4" y="20"/>
                    </a:moveTo>
                    <a:cubicBezTo>
                      <a:pt x="1" y="19"/>
                      <a:pt x="0" y="17"/>
                      <a:pt x="1" y="14"/>
                    </a:cubicBezTo>
                    <a:cubicBezTo>
                      <a:pt x="4" y="4"/>
                      <a:pt x="4" y="4"/>
                      <a:pt x="4" y="4"/>
                    </a:cubicBezTo>
                    <a:cubicBezTo>
                      <a:pt x="5" y="1"/>
                      <a:pt x="8" y="0"/>
                      <a:pt x="10" y="1"/>
                    </a:cubicBezTo>
                    <a:cubicBezTo>
                      <a:pt x="31" y="12"/>
                      <a:pt x="31" y="12"/>
                      <a:pt x="31" y="12"/>
                    </a:cubicBezTo>
                    <a:cubicBezTo>
                      <a:pt x="34" y="13"/>
                      <a:pt x="35" y="16"/>
                      <a:pt x="34" y="19"/>
                    </a:cubicBezTo>
                    <a:cubicBezTo>
                      <a:pt x="34" y="20"/>
                      <a:pt x="34" y="20"/>
                      <a:pt x="34" y="20"/>
                    </a:cubicBezTo>
                    <a:cubicBezTo>
                      <a:pt x="33" y="23"/>
                      <a:pt x="30" y="24"/>
                      <a:pt x="27" y="24"/>
                    </a:cubicBezTo>
                    <a:lnTo>
                      <a:pt x="4"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156"/>
              </a:p>
            </p:txBody>
          </p:sp>
          <p:sp>
            <p:nvSpPr>
              <p:cNvPr id="296" name="Freeform 371"/>
              <p:cNvSpPr>
                <a:spLocks/>
              </p:cNvSpPr>
              <p:nvPr/>
            </p:nvSpPr>
            <p:spPr bwMode="gray">
              <a:xfrm>
                <a:off x="10093745" y="5821554"/>
                <a:ext cx="219224" cy="326684"/>
              </a:xfrm>
              <a:custGeom>
                <a:avLst/>
                <a:gdLst>
                  <a:gd name="T0" fmla="*/ 5 w 24"/>
                  <a:gd name="T1" fmla="*/ 4 h 35"/>
                  <a:gd name="T2" fmla="*/ 11 w 24"/>
                  <a:gd name="T3" fmla="*/ 0 h 35"/>
                  <a:gd name="T4" fmla="*/ 20 w 24"/>
                  <a:gd name="T5" fmla="*/ 4 h 35"/>
                  <a:gd name="T6" fmla="*/ 23 w 24"/>
                  <a:gd name="T7" fmla="*/ 10 h 35"/>
                  <a:gd name="T8" fmla="*/ 13 w 24"/>
                  <a:gd name="T9" fmla="*/ 31 h 35"/>
                  <a:gd name="T10" fmla="*/ 5 w 24"/>
                  <a:gd name="T11" fmla="*/ 34 h 35"/>
                  <a:gd name="T12" fmla="*/ 5 w 24"/>
                  <a:gd name="T13" fmla="*/ 34 h 35"/>
                  <a:gd name="T14" fmla="*/ 1 w 24"/>
                  <a:gd name="T15" fmla="*/ 27 h 35"/>
                  <a:gd name="T16" fmla="*/ 5 w 24"/>
                  <a:gd name="T17" fmla="*/ 4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5">
                    <a:moveTo>
                      <a:pt x="5" y="4"/>
                    </a:moveTo>
                    <a:cubicBezTo>
                      <a:pt x="5" y="1"/>
                      <a:pt x="8" y="0"/>
                      <a:pt x="11" y="0"/>
                    </a:cubicBezTo>
                    <a:cubicBezTo>
                      <a:pt x="20" y="4"/>
                      <a:pt x="20" y="4"/>
                      <a:pt x="20" y="4"/>
                    </a:cubicBezTo>
                    <a:cubicBezTo>
                      <a:pt x="23" y="5"/>
                      <a:pt x="24" y="7"/>
                      <a:pt x="23" y="10"/>
                    </a:cubicBezTo>
                    <a:cubicBezTo>
                      <a:pt x="13" y="31"/>
                      <a:pt x="13" y="31"/>
                      <a:pt x="13" y="31"/>
                    </a:cubicBezTo>
                    <a:cubicBezTo>
                      <a:pt x="11" y="34"/>
                      <a:pt x="8" y="35"/>
                      <a:pt x="5" y="34"/>
                    </a:cubicBezTo>
                    <a:cubicBezTo>
                      <a:pt x="5" y="34"/>
                      <a:pt x="5" y="34"/>
                      <a:pt x="5" y="34"/>
                    </a:cubicBezTo>
                    <a:cubicBezTo>
                      <a:pt x="2" y="33"/>
                      <a:pt x="0" y="30"/>
                      <a:pt x="1" y="27"/>
                    </a:cubicBezTo>
                    <a:lnTo>
                      <a:pt x="5"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156"/>
              </a:p>
            </p:txBody>
          </p:sp>
          <p:sp>
            <p:nvSpPr>
              <p:cNvPr id="297" name="Freeform 372"/>
              <p:cNvSpPr>
                <a:spLocks/>
              </p:cNvSpPr>
              <p:nvPr/>
            </p:nvSpPr>
            <p:spPr bwMode="gray">
              <a:xfrm>
                <a:off x="10360251" y="4901678"/>
                <a:ext cx="232118" cy="330984"/>
              </a:xfrm>
              <a:custGeom>
                <a:avLst/>
                <a:gdLst>
                  <a:gd name="T0" fmla="*/ 20 w 25"/>
                  <a:gd name="T1" fmla="*/ 31 h 36"/>
                  <a:gd name="T2" fmla="*/ 14 w 25"/>
                  <a:gd name="T3" fmla="*/ 35 h 36"/>
                  <a:gd name="T4" fmla="*/ 4 w 25"/>
                  <a:gd name="T5" fmla="*/ 31 h 36"/>
                  <a:gd name="T6" fmla="*/ 2 w 25"/>
                  <a:gd name="T7" fmla="*/ 25 h 36"/>
                  <a:gd name="T8" fmla="*/ 12 w 25"/>
                  <a:gd name="T9" fmla="*/ 4 h 36"/>
                  <a:gd name="T10" fmla="*/ 19 w 25"/>
                  <a:gd name="T11" fmla="*/ 1 h 36"/>
                  <a:gd name="T12" fmla="*/ 20 w 25"/>
                  <a:gd name="T13" fmla="*/ 1 h 36"/>
                  <a:gd name="T14" fmla="*/ 24 w 25"/>
                  <a:gd name="T15" fmla="*/ 8 h 36"/>
                  <a:gd name="T16" fmla="*/ 20 w 25"/>
                  <a:gd name="T17" fmla="*/ 31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6">
                    <a:moveTo>
                      <a:pt x="20" y="31"/>
                    </a:moveTo>
                    <a:cubicBezTo>
                      <a:pt x="20" y="34"/>
                      <a:pt x="17" y="36"/>
                      <a:pt x="14" y="35"/>
                    </a:cubicBezTo>
                    <a:cubicBezTo>
                      <a:pt x="4" y="31"/>
                      <a:pt x="4" y="31"/>
                      <a:pt x="4" y="31"/>
                    </a:cubicBezTo>
                    <a:cubicBezTo>
                      <a:pt x="2" y="31"/>
                      <a:pt x="0" y="28"/>
                      <a:pt x="2" y="25"/>
                    </a:cubicBezTo>
                    <a:cubicBezTo>
                      <a:pt x="12" y="4"/>
                      <a:pt x="12" y="4"/>
                      <a:pt x="12" y="4"/>
                    </a:cubicBezTo>
                    <a:cubicBezTo>
                      <a:pt x="13" y="2"/>
                      <a:pt x="17" y="0"/>
                      <a:pt x="19" y="1"/>
                    </a:cubicBezTo>
                    <a:cubicBezTo>
                      <a:pt x="20" y="1"/>
                      <a:pt x="20" y="1"/>
                      <a:pt x="20" y="1"/>
                    </a:cubicBezTo>
                    <a:cubicBezTo>
                      <a:pt x="23" y="2"/>
                      <a:pt x="25" y="5"/>
                      <a:pt x="24" y="8"/>
                    </a:cubicBezTo>
                    <a:lnTo>
                      <a:pt x="20"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156"/>
              </a:p>
            </p:txBody>
          </p:sp>
        </p:grpSp>
        <p:sp>
          <p:nvSpPr>
            <p:cNvPr id="280" name="Freeform 435"/>
            <p:cNvSpPr>
              <a:spLocks/>
            </p:cNvSpPr>
            <p:nvPr userDrawn="1"/>
          </p:nvSpPr>
          <p:spPr bwMode="blackWhite">
            <a:xfrm>
              <a:off x="9177699" y="3671352"/>
              <a:ext cx="2570460" cy="1037672"/>
            </a:xfrm>
            <a:custGeom>
              <a:avLst/>
              <a:gdLst>
                <a:gd name="T0" fmla="*/ 359 w 402"/>
                <a:gd name="T1" fmla="*/ 77 h 163"/>
                <a:gd name="T2" fmla="*/ 352 w 402"/>
                <a:gd name="T3" fmla="*/ 77 h 163"/>
                <a:gd name="T4" fmla="*/ 271 w 402"/>
                <a:gd name="T5" fmla="*/ 0 h 163"/>
                <a:gd name="T6" fmla="*/ 192 w 402"/>
                <a:gd name="T7" fmla="*/ 60 h 163"/>
                <a:gd name="T8" fmla="*/ 149 w 402"/>
                <a:gd name="T9" fmla="*/ 42 h 163"/>
                <a:gd name="T10" fmla="*/ 89 w 402"/>
                <a:gd name="T11" fmla="*/ 97 h 163"/>
                <a:gd name="T12" fmla="*/ 61 w 402"/>
                <a:gd name="T13" fmla="*/ 110 h 163"/>
                <a:gd name="T14" fmla="*/ 34 w 402"/>
                <a:gd name="T15" fmla="*/ 96 h 163"/>
                <a:gd name="T16" fmla="*/ 0 w 402"/>
                <a:gd name="T17" fmla="*/ 129 h 163"/>
                <a:gd name="T18" fmla="*/ 34 w 402"/>
                <a:gd name="T19" fmla="*/ 163 h 163"/>
                <a:gd name="T20" fmla="*/ 43 w 402"/>
                <a:gd name="T21" fmla="*/ 163 h 163"/>
                <a:gd name="T22" fmla="*/ 153 w 402"/>
                <a:gd name="T23" fmla="*/ 163 h 163"/>
                <a:gd name="T24" fmla="*/ 214 w 402"/>
                <a:gd name="T25" fmla="*/ 163 h 163"/>
                <a:gd name="T26" fmla="*/ 362 w 402"/>
                <a:gd name="T27" fmla="*/ 163 h 163"/>
                <a:gd name="T28" fmla="*/ 362 w 402"/>
                <a:gd name="T29" fmla="*/ 163 h 163"/>
                <a:gd name="T30" fmla="*/ 402 w 402"/>
                <a:gd name="T31" fmla="*/ 120 h 163"/>
                <a:gd name="T32" fmla="*/ 359 w 402"/>
                <a:gd name="T33" fmla="*/ 77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2" h="163">
                  <a:moveTo>
                    <a:pt x="359" y="77"/>
                  </a:moveTo>
                  <a:cubicBezTo>
                    <a:pt x="357" y="77"/>
                    <a:pt x="355" y="77"/>
                    <a:pt x="352" y="77"/>
                  </a:cubicBezTo>
                  <a:cubicBezTo>
                    <a:pt x="350" y="34"/>
                    <a:pt x="315" y="0"/>
                    <a:pt x="271" y="0"/>
                  </a:cubicBezTo>
                  <a:cubicBezTo>
                    <a:pt x="233" y="0"/>
                    <a:pt x="202" y="26"/>
                    <a:pt x="192" y="60"/>
                  </a:cubicBezTo>
                  <a:cubicBezTo>
                    <a:pt x="181" y="49"/>
                    <a:pt x="166" y="42"/>
                    <a:pt x="149" y="42"/>
                  </a:cubicBezTo>
                  <a:cubicBezTo>
                    <a:pt x="118" y="42"/>
                    <a:pt x="92" y="66"/>
                    <a:pt x="89" y="97"/>
                  </a:cubicBezTo>
                  <a:cubicBezTo>
                    <a:pt x="79" y="98"/>
                    <a:pt x="69" y="103"/>
                    <a:pt x="61" y="110"/>
                  </a:cubicBezTo>
                  <a:cubicBezTo>
                    <a:pt x="55" y="101"/>
                    <a:pt x="45" y="96"/>
                    <a:pt x="34" y="96"/>
                  </a:cubicBezTo>
                  <a:cubicBezTo>
                    <a:pt x="15" y="96"/>
                    <a:pt x="0" y="111"/>
                    <a:pt x="0" y="129"/>
                  </a:cubicBezTo>
                  <a:cubicBezTo>
                    <a:pt x="0" y="148"/>
                    <a:pt x="15" y="163"/>
                    <a:pt x="34" y="163"/>
                  </a:cubicBezTo>
                  <a:cubicBezTo>
                    <a:pt x="43" y="163"/>
                    <a:pt x="43" y="163"/>
                    <a:pt x="43" y="163"/>
                  </a:cubicBezTo>
                  <a:cubicBezTo>
                    <a:pt x="153" y="163"/>
                    <a:pt x="153" y="163"/>
                    <a:pt x="153" y="163"/>
                  </a:cubicBezTo>
                  <a:cubicBezTo>
                    <a:pt x="214" y="163"/>
                    <a:pt x="214" y="163"/>
                    <a:pt x="214" y="163"/>
                  </a:cubicBezTo>
                  <a:cubicBezTo>
                    <a:pt x="362" y="163"/>
                    <a:pt x="362" y="163"/>
                    <a:pt x="362" y="163"/>
                  </a:cubicBezTo>
                  <a:cubicBezTo>
                    <a:pt x="362" y="163"/>
                    <a:pt x="362" y="163"/>
                    <a:pt x="362" y="163"/>
                  </a:cubicBezTo>
                  <a:cubicBezTo>
                    <a:pt x="384" y="161"/>
                    <a:pt x="402" y="143"/>
                    <a:pt x="402" y="120"/>
                  </a:cubicBezTo>
                  <a:cubicBezTo>
                    <a:pt x="402" y="96"/>
                    <a:pt x="383" y="77"/>
                    <a:pt x="359" y="7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156"/>
            </a:p>
          </p:txBody>
        </p:sp>
      </p:grpSp>
    </p:spTree>
    <p:extLst>
      <p:ext uri="{BB962C8B-B14F-4D97-AF65-F5344CB8AC3E}">
        <p14:creationId xmlns:p14="http://schemas.microsoft.com/office/powerpoint/2010/main" val="19123193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itle square photo">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232" y="2216335"/>
            <a:ext cx="4839433" cy="1919427"/>
          </a:xfrm>
          <a:noFill/>
        </p:spPr>
        <p:txBody>
          <a:bodyPr lIns="146304" tIns="91440" rIns="146304" bIns="91440" anchor="t" anchorCtr="0"/>
          <a:lstStyle>
            <a:lvl1pPr>
              <a:defRPr sz="4704" spc="-98" baseline="0">
                <a:gradFill>
                  <a:gsLst>
                    <a:gs pos="74359">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13" y="4135762"/>
            <a:ext cx="4839433" cy="765066"/>
          </a:xfrm>
        </p:spPr>
        <p:txBody>
          <a:bodyPr lIns="164592" tIns="109728" rIns="164592" bIns="109728">
            <a:noAutofit/>
          </a:bodyPr>
          <a:lstStyle>
            <a:lvl1pPr marL="0" indent="0">
              <a:spcBef>
                <a:spcPts val="0"/>
              </a:spcBef>
              <a:buNone/>
              <a:defRPr lang="en-US" sz="3136"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180"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sp>
        <p:nvSpPr>
          <p:cNvPr id="8" name="Rectangle 7"/>
          <p:cNvSpPr/>
          <p:nvPr userDrawn="1"/>
        </p:nvSpPr>
        <p:spPr bwMode="gray">
          <a:xfrm>
            <a:off x="5333584" y="1"/>
            <a:ext cx="6855242" cy="73152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pic>
        <p:nvPicPr>
          <p:cNvPr id="142" name="MS logo gray - EMF"/>
          <p:cNvPicPr>
            <a:picLocks noChangeAspect="1"/>
          </p:cNvPicPr>
          <p:nvPr userDrawn="1"/>
        </p:nvPicPr>
        <p:blipFill>
          <a:blip r:embed="rId2"/>
          <a:stretch>
            <a:fillRect/>
          </a:stretch>
        </p:blipFill>
        <p:spPr bwMode="black">
          <a:xfrm>
            <a:off x="453894" y="501405"/>
            <a:ext cx="1422932" cy="325150"/>
          </a:xfrm>
          <a:prstGeom prst="rect">
            <a:avLst/>
          </a:prstGeom>
        </p:spPr>
      </p:pic>
      <p:grpSp>
        <p:nvGrpSpPr>
          <p:cNvPr id="242" name="Group 241"/>
          <p:cNvGrpSpPr/>
          <p:nvPr userDrawn="1"/>
        </p:nvGrpSpPr>
        <p:grpSpPr>
          <a:xfrm>
            <a:off x="6320926" y="3859215"/>
            <a:ext cx="5419804" cy="2954580"/>
            <a:chOff x="6218237" y="3671352"/>
            <a:chExt cx="5529922" cy="2825061"/>
          </a:xfrm>
        </p:grpSpPr>
        <p:sp>
          <p:nvSpPr>
            <p:cNvPr id="243" name="Freeform 345"/>
            <p:cNvSpPr>
              <a:spLocks noEditPoints="1"/>
            </p:cNvSpPr>
            <p:nvPr/>
          </p:nvSpPr>
          <p:spPr bwMode="gray">
            <a:xfrm>
              <a:off x="7047753" y="5602154"/>
              <a:ext cx="809283" cy="809283"/>
            </a:xfrm>
            <a:custGeom>
              <a:avLst/>
              <a:gdLst>
                <a:gd name="T0" fmla="*/ 20 w 93"/>
                <a:gd name="T1" fmla="*/ 23 h 93"/>
                <a:gd name="T2" fmla="*/ 20 w 93"/>
                <a:gd name="T3" fmla="*/ 29 h 93"/>
                <a:gd name="T4" fmla="*/ 13 w 93"/>
                <a:gd name="T5" fmla="*/ 35 h 93"/>
                <a:gd name="T6" fmla="*/ 1 w 93"/>
                <a:gd name="T7" fmla="*/ 37 h 93"/>
                <a:gd name="T8" fmla="*/ 3 w 93"/>
                <a:gd name="T9" fmla="*/ 47 h 93"/>
                <a:gd name="T10" fmla="*/ 15 w 93"/>
                <a:gd name="T11" fmla="*/ 53 h 93"/>
                <a:gd name="T12" fmla="*/ 15 w 93"/>
                <a:gd name="T13" fmla="*/ 63 h 93"/>
                <a:gd name="T14" fmla="*/ 8 w 93"/>
                <a:gd name="T15" fmla="*/ 72 h 93"/>
                <a:gd name="T16" fmla="*/ 16 w 93"/>
                <a:gd name="T17" fmla="*/ 78 h 93"/>
                <a:gd name="T18" fmla="*/ 29 w 93"/>
                <a:gd name="T19" fmla="*/ 74 h 93"/>
                <a:gd name="T20" fmla="*/ 35 w 93"/>
                <a:gd name="T21" fmla="*/ 81 h 93"/>
                <a:gd name="T22" fmla="*/ 37 w 93"/>
                <a:gd name="T23" fmla="*/ 92 h 93"/>
                <a:gd name="T24" fmla="*/ 47 w 93"/>
                <a:gd name="T25" fmla="*/ 90 h 93"/>
                <a:gd name="T26" fmla="*/ 53 w 93"/>
                <a:gd name="T27" fmla="*/ 78 h 93"/>
                <a:gd name="T28" fmla="*/ 57 w 93"/>
                <a:gd name="T29" fmla="*/ 77 h 93"/>
                <a:gd name="T30" fmla="*/ 63 w 93"/>
                <a:gd name="T31" fmla="*/ 79 h 93"/>
                <a:gd name="T32" fmla="*/ 72 w 93"/>
                <a:gd name="T33" fmla="*/ 85 h 93"/>
                <a:gd name="T34" fmla="*/ 78 w 93"/>
                <a:gd name="T35" fmla="*/ 77 h 93"/>
                <a:gd name="T36" fmla="*/ 74 w 93"/>
                <a:gd name="T37" fmla="*/ 65 h 93"/>
                <a:gd name="T38" fmla="*/ 76 w 93"/>
                <a:gd name="T39" fmla="*/ 61 h 93"/>
                <a:gd name="T40" fmla="*/ 81 w 93"/>
                <a:gd name="T41" fmla="*/ 58 h 93"/>
                <a:gd name="T42" fmla="*/ 92 w 93"/>
                <a:gd name="T43" fmla="*/ 56 h 93"/>
                <a:gd name="T44" fmla="*/ 91 w 93"/>
                <a:gd name="T45" fmla="*/ 46 h 93"/>
                <a:gd name="T46" fmla="*/ 79 w 93"/>
                <a:gd name="T47" fmla="*/ 40 h 93"/>
                <a:gd name="T48" fmla="*/ 77 w 93"/>
                <a:gd name="T49" fmla="*/ 36 h 93"/>
                <a:gd name="T50" fmla="*/ 79 w 93"/>
                <a:gd name="T51" fmla="*/ 31 h 93"/>
                <a:gd name="T52" fmla="*/ 85 w 93"/>
                <a:gd name="T53" fmla="*/ 21 h 93"/>
                <a:gd name="T54" fmla="*/ 77 w 93"/>
                <a:gd name="T55" fmla="*/ 15 h 93"/>
                <a:gd name="T56" fmla="*/ 65 w 93"/>
                <a:gd name="T57" fmla="*/ 20 h 93"/>
                <a:gd name="T58" fmla="*/ 61 w 93"/>
                <a:gd name="T59" fmla="*/ 18 h 93"/>
                <a:gd name="T60" fmla="*/ 58 w 93"/>
                <a:gd name="T61" fmla="*/ 13 h 93"/>
                <a:gd name="T62" fmla="*/ 56 w 93"/>
                <a:gd name="T63" fmla="*/ 1 h 93"/>
                <a:gd name="T64" fmla="*/ 46 w 93"/>
                <a:gd name="T65" fmla="*/ 3 h 93"/>
                <a:gd name="T66" fmla="*/ 40 w 93"/>
                <a:gd name="T67" fmla="*/ 15 h 93"/>
                <a:gd name="T68" fmla="*/ 36 w 93"/>
                <a:gd name="T69" fmla="*/ 16 h 93"/>
                <a:gd name="T70" fmla="*/ 31 w 93"/>
                <a:gd name="T71" fmla="*/ 14 h 93"/>
                <a:gd name="T72" fmla="*/ 21 w 93"/>
                <a:gd name="T73" fmla="*/ 8 h 93"/>
                <a:gd name="T74" fmla="*/ 15 w 93"/>
                <a:gd name="T75" fmla="*/ 16 h 93"/>
                <a:gd name="T76" fmla="*/ 57 w 93"/>
                <a:gd name="T77" fmla="*/ 60 h 93"/>
                <a:gd name="T78" fmla="*/ 36 w 93"/>
                <a:gd name="T79" fmla="*/ 3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93">
                  <a:moveTo>
                    <a:pt x="15" y="16"/>
                  </a:moveTo>
                  <a:cubicBezTo>
                    <a:pt x="20" y="23"/>
                    <a:pt x="20" y="23"/>
                    <a:pt x="20" y="23"/>
                  </a:cubicBezTo>
                  <a:cubicBezTo>
                    <a:pt x="21" y="26"/>
                    <a:pt x="21" y="27"/>
                    <a:pt x="20" y="29"/>
                  </a:cubicBezTo>
                  <a:cubicBezTo>
                    <a:pt x="20" y="29"/>
                    <a:pt x="20" y="29"/>
                    <a:pt x="20" y="29"/>
                  </a:cubicBezTo>
                  <a:cubicBezTo>
                    <a:pt x="19" y="30"/>
                    <a:pt x="18" y="31"/>
                    <a:pt x="18" y="32"/>
                  </a:cubicBezTo>
                  <a:cubicBezTo>
                    <a:pt x="17" y="34"/>
                    <a:pt x="16" y="35"/>
                    <a:pt x="13" y="35"/>
                  </a:cubicBezTo>
                  <a:cubicBezTo>
                    <a:pt x="4" y="35"/>
                    <a:pt x="4" y="35"/>
                    <a:pt x="4" y="35"/>
                  </a:cubicBezTo>
                  <a:cubicBezTo>
                    <a:pt x="3" y="35"/>
                    <a:pt x="2" y="36"/>
                    <a:pt x="1" y="37"/>
                  </a:cubicBezTo>
                  <a:cubicBezTo>
                    <a:pt x="1" y="44"/>
                    <a:pt x="1" y="44"/>
                    <a:pt x="1" y="44"/>
                  </a:cubicBezTo>
                  <a:cubicBezTo>
                    <a:pt x="0" y="45"/>
                    <a:pt x="1" y="47"/>
                    <a:pt x="3" y="47"/>
                  </a:cubicBezTo>
                  <a:cubicBezTo>
                    <a:pt x="11" y="49"/>
                    <a:pt x="11" y="49"/>
                    <a:pt x="11" y="49"/>
                  </a:cubicBezTo>
                  <a:cubicBezTo>
                    <a:pt x="14" y="50"/>
                    <a:pt x="15" y="51"/>
                    <a:pt x="15" y="53"/>
                  </a:cubicBezTo>
                  <a:cubicBezTo>
                    <a:pt x="15" y="54"/>
                    <a:pt x="16" y="56"/>
                    <a:pt x="16" y="58"/>
                  </a:cubicBezTo>
                  <a:cubicBezTo>
                    <a:pt x="17" y="59"/>
                    <a:pt x="16" y="61"/>
                    <a:pt x="15" y="63"/>
                  </a:cubicBezTo>
                  <a:cubicBezTo>
                    <a:pt x="9" y="68"/>
                    <a:pt x="9" y="68"/>
                    <a:pt x="9" y="68"/>
                  </a:cubicBezTo>
                  <a:cubicBezTo>
                    <a:pt x="7" y="69"/>
                    <a:pt x="7" y="71"/>
                    <a:pt x="8" y="72"/>
                  </a:cubicBezTo>
                  <a:cubicBezTo>
                    <a:pt x="12" y="78"/>
                    <a:pt x="12" y="78"/>
                    <a:pt x="12" y="78"/>
                  </a:cubicBezTo>
                  <a:cubicBezTo>
                    <a:pt x="13" y="78"/>
                    <a:pt x="15" y="79"/>
                    <a:pt x="16" y="78"/>
                  </a:cubicBezTo>
                  <a:cubicBezTo>
                    <a:pt x="23" y="74"/>
                    <a:pt x="23" y="74"/>
                    <a:pt x="23" y="74"/>
                  </a:cubicBezTo>
                  <a:cubicBezTo>
                    <a:pt x="26" y="72"/>
                    <a:pt x="27" y="73"/>
                    <a:pt x="29" y="74"/>
                  </a:cubicBezTo>
                  <a:cubicBezTo>
                    <a:pt x="30" y="74"/>
                    <a:pt x="31" y="75"/>
                    <a:pt x="33" y="76"/>
                  </a:cubicBezTo>
                  <a:cubicBezTo>
                    <a:pt x="34" y="76"/>
                    <a:pt x="35" y="78"/>
                    <a:pt x="35" y="81"/>
                  </a:cubicBezTo>
                  <a:cubicBezTo>
                    <a:pt x="35" y="89"/>
                    <a:pt x="35" y="89"/>
                    <a:pt x="35" y="89"/>
                  </a:cubicBezTo>
                  <a:cubicBezTo>
                    <a:pt x="35" y="91"/>
                    <a:pt x="36" y="92"/>
                    <a:pt x="37" y="92"/>
                  </a:cubicBezTo>
                  <a:cubicBezTo>
                    <a:pt x="44" y="93"/>
                    <a:pt x="44" y="93"/>
                    <a:pt x="44" y="93"/>
                  </a:cubicBezTo>
                  <a:cubicBezTo>
                    <a:pt x="45" y="93"/>
                    <a:pt x="47" y="92"/>
                    <a:pt x="47" y="90"/>
                  </a:cubicBezTo>
                  <a:cubicBezTo>
                    <a:pt x="49" y="83"/>
                    <a:pt x="49" y="83"/>
                    <a:pt x="49" y="83"/>
                  </a:cubicBezTo>
                  <a:cubicBezTo>
                    <a:pt x="50" y="80"/>
                    <a:pt x="51" y="79"/>
                    <a:pt x="53" y="78"/>
                  </a:cubicBezTo>
                  <a:cubicBezTo>
                    <a:pt x="53" y="78"/>
                    <a:pt x="53" y="78"/>
                    <a:pt x="53" y="78"/>
                  </a:cubicBezTo>
                  <a:cubicBezTo>
                    <a:pt x="55" y="78"/>
                    <a:pt x="56" y="78"/>
                    <a:pt x="57" y="77"/>
                  </a:cubicBezTo>
                  <a:cubicBezTo>
                    <a:pt x="57" y="77"/>
                    <a:pt x="57" y="77"/>
                    <a:pt x="57" y="77"/>
                  </a:cubicBezTo>
                  <a:cubicBezTo>
                    <a:pt x="59" y="77"/>
                    <a:pt x="61" y="77"/>
                    <a:pt x="63" y="79"/>
                  </a:cubicBezTo>
                  <a:cubicBezTo>
                    <a:pt x="68" y="85"/>
                    <a:pt x="68" y="85"/>
                    <a:pt x="68" y="85"/>
                  </a:cubicBezTo>
                  <a:cubicBezTo>
                    <a:pt x="70" y="86"/>
                    <a:pt x="71" y="86"/>
                    <a:pt x="72" y="85"/>
                  </a:cubicBezTo>
                  <a:cubicBezTo>
                    <a:pt x="78" y="81"/>
                    <a:pt x="78" y="81"/>
                    <a:pt x="78" y="81"/>
                  </a:cubicBezTo>
                  <a:cubicBezTo>
                    <a:pt x="78" y="80"/>
                    <a:pt x="79" y="79"/>
                    <a:pt x="78" y="77"/>
                  </a:cubicBezTo>
                  <a:cubicBezTo>
                    <a:pt x="74" y="70"/>
                    <a:pt x="74" y="70"/>
                    <a:pt x="74" y="70"/>
                  </a:cubicBezTo>
                  <a:cubicBezTo>
                    <a:pt x="72" y="68"/>
                    <a:pt x="73" y="66"/>
                    <a:pt x="74" y="65"/>
                  </a:cubicBezTo>
                  <a:cubicBezTo>
                    <a:pt x="74" y="64"/>
                    <a:pt x="74" y="64"/>
                    <a:pt x="74" y="64"/>
                  </a:cubicBezTo>
                  <a:cubicBezTo>
                    <a:pt x="75" y="63"/>
                    <a:pt x="75" y="62"/>
                    <a:pt x="76" y="61"/>
                  </a:cubicBezTo>
                  <a:cubicBezTo>
                    <a:pt x="76" y="61"/>
                    <a:pt x="76" y="61"/>
                    <a:pt x="76" y="61"/>
                  </a:cubicBezTo>
                  <a:cubicBezTo>
                    <a:pt x="77" y="59"/>
                    <a:pt x="78" y="58"/>
                    <a:pt x="81" y="58"/>
                  </a:cubicBezTo>
                  <a:cubicBezTo>
                    <a:pt x="89" y="58"/>
                    <a:pt x="89" y="58"/>
                    <a:pt x="89" y="58"/>
                  </a:cubicBezTo>
                  <a:cubicBezTo>
                    <a:pt x="91" y="58"/>
                    <a:pt x="92" y="57"/>
                    <a:pt x="92" y="56"/>
                  </a:cubicBezTo>
                  <a:cubicBezTo>
                    <a:pt x="93" y="49"/>
                    <a:pt x="93" y="49"/>
                    <a:pt x="93" y="49"/>
                  </a:cubicBezTo>
                  <a:cubicBezTo>
                    <a:pt x="93" y="48"/>
                    <a:pt x="92" y="47"/>
                    <a:pt x="91" y="46"/>
                  </a:cubicBezTo>
                  <a:cubicBezTo>
                    <a:pt x="83" y="44"/>
                    <a:pt x="83" y="44"/>
                    <a:pt x="83" y="44"/>
                  </a:cubicBezTo>
                  <a:cubicBezTo>
                    <a:pt x="80" y="43"/>
                    <a:pt x="79" y="42"/>
                    <a:pt x="79" y="40"/>
                  </a:cubicBezTo>
                  <a:cubicBezTo>
                    <a:pt x="79" y="40"/>
                    <a:pt x="79" y="40"/>
                    <a:pt x="79" y="40"/>
                  </a:cubicBezTo>
                  <a:cubicBezTo>
                    <a:pt x="78" y="39"/>
                    <a:pt x="78" y="38"/>
                    <a:pt x="77" y="36"/>
                  </a:cubicBezTo>
                  <a:cubicBezTo>
                    <a:pt x="77" y="36"/>
                    <a:pt x="77" y="36"/>
                    <a:pt x="77" y="36"/>
                  </a:cubicBezTo>
                  <a:cubicBezTo>
                    <a:pt x="77" y="34"/>
                    <a:pt x="77" y="33"/>
                    <a:pt x="79" y="31"/>
                  </a:cubicBezTo>
                  <a:cubicBezTo>
                    <a:pt x="85" y="25"/>
                    <a:pt x="85" y="25"/>
                    <a:pt x="85" y="25"/>
                  </a:cubicBezTo>
                  <a:cubicBezTo>
                    <a:pt x="86" y="24"/>
                    <a:pt x="86" y="22"/>
                    <a:pt x="85" y="21"/>
                  </a:cubicBezTo>
                  <a:cubicBezTo>
                    <a:pt x="81" y="16"/>
                    <a:pt x="81" y="16"/>
                    <a:pt x="81" y="16"/>
                  </a:cubicBezTo>
                  <a:cubicBezTo>
                    <a:pt x="81" y="15"/>
                    <a:pt x="79" y="14"/>
                    <a:pt x="77" y="15"/>
                  </a:cubicBezTo>
                  <a:cubicBezTo>
                    <a:pt x="71" y="20"/>
                    <a:pt x="71" y="20"/>
                    <a:pt x="71" y="20"/>
                  </a:cubicBezTo>
                  <a:cubicBezTo>
                    <a:pt x="68" y="21"/>
                    <a:pt x="66" y="21"/>
                    <a:pt x="65" y="20"/>
                  </a:cubicBezTo>
                  <a:cubicBezTo>
                    <a:pt x="65" y="20"/>
                    <a:pt x="65" y="20"/>
                    <a:pt x="65" y="20"/>
                  </a:cubicBezTo>
                  <a:cubicBezTo>
                    <a:pt x="63" y="19"/>
                    <a:pt x="62" y="18"/>
                    <a:pt x="61" y="18"/>
                  </a:cubicBezTo>
                  <a:cubicBezTo>
                    <a:pt x="61" y="17"/>
                    <a:pt x="61" y="17"/>
                    <a:pt x="61" y="17"/>
                  </a:cubicBezTo>
                  <a:cubicBezTo>
                    <a:pt x="59" y="17"/>
                    <a:pt x="58" y="16"/>
                    <a:pt x="58" y="13"/>
                  </a:cubicBezTo>
                  <a:cubicBezTo>
                    <a:pt x="58" y="4"/>
                    <a:pt x="58" y="4"/>
                    <a:pt x="58" y="4"/>
                  </a:cubicBezTo>
                  <a:cubicBezTo>
                    <a:pt x="59" y="3"/>
                    <a:pt x="57" y="1"/>
                    <a:pt x="56" y="1"/>
                  </a:cubicBezTo>
                  <a:cubicBezTo>
                    <a:pt x="49" y="0"/>
                    <a:pt x="49" y="0"/>
                    <a:pt x="49" y="0"/>
                  </a:cubicBezTo>
                  <a:cubicBezTo>
                    <a:pt x="48" y="0"/>
                    <a:pt x="47" y="1"/>
                    <a:pt x="46" y="3"/>
                  </a:cubicBezTo>
                  <a:cubicBezTo>
                    <a:pt x="44" y="11"/>
                    <a:pt x="44" y="11"/>
                    <a:pt x="44" y="11"/>
                  </a:cubicBezTo>
                  <a:cubicBezTo>
                    <a:pt x="44" y="14"/>
                    <a:pt x="42" y="15"/>
                    <a:pt x="40" y="15"/>
                  </a:cubicBezTo>
                  <a:cubicBezTo>
                    <a:pt x="40" y="15"/>
                    <a:pt x="40" y="15"/>
                    <a:pt x="40" y="15"/>
                  </a:cubicBezTo>
                  <a:cubicBezTo>
                    <a:pt x="39" y="15"/>
                    <a:pt x="38" y="15"/>
                    <a:pt x="36" y="16"/>
                  </a:cubicBezTo>
                  <a:cubicBezTo>
                    <a:pt x="36" y="16"/>
                    <a:pt x="36" y="16"/>
                    <a:pt x="36" y="16"/>
                  </a:cubicBezTo>
                  <a:cubicBezTo>
                    <a:pt x="35" y="17"/>
                    <a:pt x="33" y="17"/>
                    <a:pt x="31" y="14"/>
                  </a:cubicBezTo>
                  <a:cubicBezTo>
                    <a:pt x="25" y="8"/>
                    <a:pt x="25" y="8"/>
                    <a:pt x="25" y="8"/>
                  </a:cubicBezTo>
                  <a:cubicBezTo>
                    <a:pt x="24" y="7"/>
                    <a:pt x="22" y="7"/>
                    <a:pt x="21" y="8"/>
                  </a:cubicBezTo>
                  <a:cubicBezTo>
                    <a:pt x="16" y="12"/>
                    <a:pt x="16" y="12"/>
                    <a:pt x="16" y="12"/>
                  </a:cubicBezTo>
                  <a:cubicBezTo>
                    <a:pt x="15" y="13"/>
                    <a:pt x="15" y="15"/>
                    <a:pt x="15" y="16"/>
                  </a:cubicBezTo>
                  <a:close/>
                  <a:moveTo>
                    <a:pt x="60" y="36"/>
                  </a:moveTo>
                  <a:cubicBezTo>
                    <a:pt x="66" y="44"/>
                    <a:pt x="65" y="54"/>
                    <a:pt x="57" y="60"/>
                  </a:cubicBezTo>
                  <a:cubicBezTo>
                    <a:pt x="50" y="66"/>
                    <a:pt x="39" y="64"/>
                    <a:pt x="33" y="57"/>
                  </a:cubicBezTo>
                  <a:cubicBezTo>
                    <a:pt x="28" y="50"/>
                    <a:pt x="29" y="39"/>
                    <a:pt x="36" y="33"/>
                  </a:cubicBezTo>
                  <a:cubicBezTo>
                    <a:pt x="44" y="27"/>
                    <a:pt x="54" y="29"/>
                    <a:pt x="60" y="36"/>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156"/>
            </a:p>
          </p:txBody>
        </p:sp>
        <p:sp>
          <p:nvSpPr>
            <p:cNvPr id="244" name="Freeform 346"/>
            <p:cNvSpPr>
              <a:spLocks noEditPoints="1"/>
            </p:cNvSpPr>
            <p:nvPr/>
          </p:nvSpPr>
          <p:spPr bwMode="gray">
            <a:xfrm>
              <a:off x="6218237" y="5525273"/>
              <a:ext cx="845702" cy="841656"/>
            </a:xfrm>
            <a:custGeom>
              <a:avLst/>
              <a:gdLst>
                <a:gd name="T0" fmla="*/ 95 w 97"/>
                <a:gd name="T1" fmla="*/ 58 h 97"/>
                <a:gd name="T2" fmla="*/ 89 w 97"/>
                <a:gd name="T3" fmla="*/ 50 h 97"/>
                <a:gd name="T4" fmla="*/ 96 w 97"/>
                <a:gd name="T5" fmla="*/ 42 h 97"/>
                <a:gd name="T6" fmla="*/ 89 w 97"/>
                <a:gd name="T7" fmla="*/ 37 h 97"/>
                <a:gd name="T8" fmla="*/ 87 w 97"/>
                <a:gd name="T9" fmla="*/ 30 h 97"/>
                <a:gd name="T10" fmla="*/ 88 w 97"/>
                <a:gd name="T11" fmla="*/ 22 h 97"/>
                <a:gd name="T12" fmla="*/ 78 w 97"/>
                <a:gd name="T13" fmla="*/ 21 h 97"/>
                <a:gd name="T14" fmla="*/ 78 w 97"/>
                <a:gd name="T15" fmla="*/ 11 h 97"/>
                <a:gd name="T16" fmla="*/ 69 w 97"/>
                <a:gd name="T17" fmla="*/ 11 h 97"/>
                <a:gd name="T18" fmla="*/ 63 w 97"/>
                <a:gd name="T19" fmla="*/ 8 h 97"/>
                <a:gd name="T20" fmla="*/ 58 w 97"/>
                <a:gd name="T21" fmla="*/ 1 h 97"/>
                <a:gd name="T22" fmla="*/ 50 w 97"/>
                <a:gd name="T23" fmla="*/ 8 h 97"/>
                <a:gd name="T24" fmla="*/ 43 w 97"/>
                <a:gd name="T25" fmla="*/ 1 h 97"/>
                <a:gd name="T26" fmla="*/ 37 w 97"/>
                <a:gd name="T27" fmla="*/ 7 h 97"/>
                <a:gd name="T28" fmla="*/ 31 w 97"/>
                <a:gd name="T29" fmla="*/ 10 h 97"/>
                <a:gd name="T30" fmla="*/ 22 w 97"/>
                <a:gd name="T31" fmla="*/ 9 h 97"/>
                <a:gd name="T32" fmla="*/ 22 w 97"/>
                <a:gd name="T33" fmla="*/ 19 h 97"/>
                <a:gd name="T34" fmla="*/ 11 w 97"/>
                <a:gd name="T35" fmla="*/ 19 h 97"/>
                <a:gd name="T36" fmla="*/ 11 w 97"/>
                <a:gd name="T37" fmla="*/ 28 h 97"/>
                <a:gd name="T38" fmla="*/ 9 w 97"/>
                <a:gd name="T39" fmla="*/ 34 h 97"/>
                <a:gd name="T40" fmla="*/ 2 w 97"/>
                <a:gd name="T41" fmla="*/ 39 h 97"/>
                <a:gd name="T42" fmla="*/ 9 w 97"/>
                <a:gd name="T43" fmla="*/ 46 h 97"/>
                <a:gd name="T44" fmla="*/ 1 w 97"/>
                <a:gd name="T45" fmla="*/ 54 h 97"/>
                <a:gd name="T46" fmla="*/ 8 w 97"/>
                <a:gd name="T47" fmla="*/ 60 h 97"/>
                <a:gd name="T48" fmla="*/ 10 w 97"/>
                <a:gd name="T49" fmla="*/ 66 h 97"/>
                <a:gd name="T50" fmla="*/ 9 w 97"/>
                <a:gd name="T51" fmla="*/ 75 h 97"/>
                <a:gd name="T52" fmla="*/ 19 w 97"/>
                <a:gd name="T53" fmla="*/ 75 h 97"/>
                <a:gd name="T54" fmla="*/ 19 w 97"/>
                <a:gd name="T55" fmla="*/ 86 h 97"/>
                <a:gd name="T56" fmla="*/ 28 w 97"/>
                <a:gd name="T57" fmla="*/ 86 h 97"/>
                <a:gd name="T58" fmla="*/ 34 w 97"/>
                <a:gd name="T59" fmla="*/ 88 h 97"/>
                <a:gd name="T60" fmla="*/ 39 w 97"/>
                <a:gd name="T61" fmla="*/ 95 h 97"/>
                <a:gd name="T62" fmla="*/ 47 w 97"/>
                <a:gd name="T63" fmla="*/ 88 h 97"/>
                <a:gd name="T64" fmla="*/ 55 w 97"/>
                <a:gd name="T65" fmla="*/ 96 h 97"/>
                <a:gd name="T66" fmla="*/ 60 w 97"/>
                <a:gd name="T67" fmla="*/ 89 h 97"/>
                <a:gd name="T68" fmla="*/ 66 w 97"/>
                <a:gd name="T69" fmla="*/ 87 h 97"/>
                <a:gd name="T70" fmla="*/ 75 w 97"/>
                <a:gd name="T71" fmla="*/ 88 h 97"/>
                <a:gd name="T72" fmla="*/ 76 w 97"/>
                <a:gd name="T73" fmla="*/ 78 h 97"/>
                <a:gd name="T74" fmla="*/ 86 w 97"/>
                <a:gd name="T75" fmla="*/ 78 h 97"/>
                <a:gd name="T76" fmla="*/ 86 w 97"/>
                <a:gd name="T77" fmla="*/ 69 h 97"/>
                <a:gd name="T78" fmla="*/ 89 w 97"/>
                <a:gd name="T79" fmla="*/ 63 h 97"/>
                <a:gd name="T80" fmla="*/ 57 w 97"/>
                <a:gd name="T81" fmla="*/ 47 h 97"/>
                <a:gd name="T82" fmla="*/ 40 w 97"/>
                <a:gd name="T83" fmla="*/ 50 h 97"/>
                <a:gd name="T84" fmla="*/ 57 w 97"/>
                <a:gd name="T85" fmla="*/ 4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7" h="97">
                  <a:moveTo>
                    <a:pt x="95" y="61"/>
                  </a:moveTo>
                  <a:cubicBezTo>
                    <a:pt x="96" y="60"/>
                    <a:pt x="97" y="59"/>
                    <a:pt x="95" y="58"/>
                  </a:cubicBezTo>
                  <a:cubicBezTo>
                    <a:pt x="91" y="53"/>
                    <a:pt x="91" y="53"/>
                    <a:pt x="91" y="53"/>
                  </a:cubicBezTo>
                  <a:cubicBezTo>
                    <a:pt x="90" y="52"/>
                    <a:pt x="89" y="51"/>
                    <a:pt x="89" y="50"/>
                  </a:cubicBezTo>
                  <a:cubicBezTo>
                    <a:pt x="89" y="50"/>
                    <a:pt x="90" y="48"/>
                    <a:pt x="91" y="47"/>
                  </a:cubicBezTo>
                  <a:cubicBezTo>
                    <a:pt x="96" y="42"/>
                    <a:pt x="96" y="42"/>
                    <a:pt x="96" y="42"/>
                  </a:cubicBezTo>
                  <a:cubicBezTo>
                    <a:pt x="97" y="41"/>
                    <a:pt x="97" y="40"/>
                    <a:pt x="95" y="39"/>
                  </a:cubicBezTo>
                  <a:cubicBezTo>
                    <a:pt x="89" y="37"/>
                    <a:pt x="89" y="37"/>
                    <a:pt x="89" y="37"/>
                  </a:cubicBezTo>
                  <a:cubicBezTo>
                    <a:pt x="88" y="36"/>
                    <a:pt x="86" y="35"/>
                    <a:pt x="86" y="35"/>
                  </a:cubicBezTo>
                  <a:cubicBezTo>
                    <a:pt x="86" y="34"/>
                    <a:pt x="86" y="32"/>
                    <a:pt x="87" y="30"/>
                  </a:cubicBezTo>
                  <a:cubicBezTo>
                    <a:pt x="90" y="25"/>
                    <a:pt x="90" y="25"/>
                    <a:pt x="90" y="25"/>
                  </a:cubicBezTo>
                  <a:cubicBezTo>
                    <a:pt x="91" y="23"/>
                    <a:pt x="90" y="22"/>
                    <a:pt x="88" y="22"/>
                  </a:cubicBezTo>
                  <a:cubicBezTo>
                    <a:pt x="82" y="22"/>
                    <a:pt x="82" y="22"/>
                    <a:pt x="82" y="22"/>
                  </a:cubicBezTo>
                  <a:cubicBezTo>
                    <a:pt x="80" y="22"/>
                    <a:pt x="78" y="22"/>
                    <a:pt x="78" y="21"/>
                  </a:cubicBezTo>
                  <a:cubicBezTo>
                    <a:pt x="78" y="21"/>
                    <a:pt x="77" y="19"/>
                    <a:pt x="77" y="17"/>
                  </a:cubicBezTo>
                  <a:cubicBezTo>
                    <a:pt x="78" y="11"/>
                    <a:pt x="78" y="11"/>
                    <a:pt x="78" y="11"/>
                  </a:cubicBezTo>
                  <a:cubicBezTo>
                    <a:pt x="78" y="9"/>
                    <a:pt x="77" y="8"/>
                    <a:pt x="75" y="9"/>
                  </a:cubicBezTo>
                  <a:cubicBezTo>
                    <a:pt x="69" y="11"/>
                    <a:pt x="69" y="11"/>
                    <a:pt x="69" y="11"/>
                  </a:cubicBezTo>
                  <a:cubicBezTo>
                    <a:pt x="68" y="12"/>
                    <a:pt x="66" y="12"/>
                    <a:pt x="66" y="12"/>
                  </a:cubicBezTo>
                  <a:cubicBezTo>
                    <a:pt x="65" y="12"/>
                    <a:pt x="64" y="10"/>
                    <a:pt x="63" y="8"/>
                  </a:cubicBezTo>
                  <a:cubicBezTo>
                    <a:pt x="61" y="2"/>
                    <a:pt x="61" y="2"/>
                    <a:pt x="61" y="2"/>
                  </a:cubicBezTo>
                  <a:cubicBezTo>
                    <a:pt x="61" y="1"/>
                    <a:pt x="59" y="0"/>
                    <a:pt x="58" y="1"/>
                  </a:cubicBezTo>
                  <a:cubicBezTo>
                    <a:pt x="53" y="6"/>
                    <a:pt x="53" y="6"/>
                    <a:pt x="53" y="6"/>
                  </a:cubicBezTo>
                  <a:cubicBezTo>
                    <a:pt x="52" y="7"/>
                    <a:pt x="51" y="8"/>
                    <a:pt x="50" y="8"/>
                  </a:cubicBezTo>
                  <a:cubicBezTo>
                    <a:pt x="50" y="8"/>
                    <a:pt x="48" y="7"/>
                    <a:pt x="47" y="6"/>
                  </a:cubicBezTo>
                  <a:cubicBezTo>
                    <a:pt x="43" y="1"/>
                    <a:pt x="43" y="1"/>
                    <a:pt x="43" y="1"/>
                  </a:cubicBezTo>
                  <a:cubicBezTo>
                    <a:pt x="41" y="0"/>
                    <a:pt x="40" y="0"/>
                    <a:pt x="39" y="1"/>
                  </a:cubicBezTo>
                  <a:cubicBezTo>
                    <a:pt x="37" y="7"/>
                    <a:pt x="37" y="7"/>
                    <a:pt x="37" y="7"/>
                  </a:cubicBezTo>
                  <a:cubicBezTo>
                    <a:pt x="36" y="9"/>
                    <a:pt x="35" y="11"/>
                    <a:pt x="35" y="11"/>
                  </a:cubicBezTo>
                  <a:cubicBezTo>
                    <a:pt x="35" y="11"/>
                    <a:pt x="32" y="10"/>
                    <a:pt x="31" y="10"/>
                  </a:cubicBezTo>
                  <a:cubicBezTo>
                    <a:pt x="25" y="7"/>
                    <a:pt x="25" y="7"/>
                    <a:pt x="25" y="7"/>
                  </a:cubicBezTo>
                  <a:cubicBezTo>
                    <a:pt x="23" y="6"/>
                    <a:pt x="22" y="7"/>
                    <a:pt x="22" y="9"/>
                  </a:cubicBezTo>
                  <a:cubicBezTo>
                    <a:pt x="22" y="15"/>
                    <a:pt x="22" y="15"/>
                    <a:pt x="22" y="15"/>
                  </a:cubicBezTo>
                  <a:cubicBezTo>
                    <a:pt x="22" y="17"/>
                    <a:pt x="22" y="18"/>
                    <a:pt x="22" y="19"/>
                  </a:cubicBezTo>
                  <a:cubicBezTo>
                    <a:pt x="21" y="19"/>
                    <a:pt x="19" y="20"/>
                    <a:pt x="17" y="19"/>
                  </a:cubicBezTo>
                  <a:cubicBezTo>
                    <a:pt x="11" y="19"/>
                    <a:pt x="11" y="19"/>
                    <a:pt x="11" y="19"/>
                  </a:cubicBezTo>
                  <a:cubicBezTo>
                    <a:pt x="9" y="19"/>
                    <a:pt x="8" y="20"/>
                    <a:pt x="9" y="22"/>
                  </a:cubicBezTo>
                  <a:cubicBezTo>
                    <a:pt x="11" y="28"/>
                    <a:pt x="11" y="28"/>
                    <a:pt x="11" y="28"/>
                  </a:cubicBezTo>
                  <a:cubicBezTo>
                    <a:pt x="12" y="29"/>
                    <a:pt x="12" y="31"/>
                    <a:pt x="12" y="31"/>
                  </a:cubicBezTo>
                  <a:cubicBezTo>
                    <a:pt x="12" y="32"/>
                    <a:pt x="10" y="33"/>
                    <a:pt x="9" y="34"/>
                  </a:cubicBezTo>
                  <a:cubicBezTo>
                    <a:pt x="3" y="36"/>
                    <a:pt x="3" y="36"/>
                    <a:pt x="3" y="36"/>
                  </a:cubicBezTo>
                  <a:cubicBezTo>
                    <a:pt x="1" y="36"/>
                    <a:pt x="0" y="38"/>
                    <a:pt x="2" y="39"/>
                  </a:cubicBezTo>
                  <a:cubicBezTo>
                    <a:pt x="6" y="43"/>
                    <a:pt x="6" y="43"/>
                    <a:pt x="6" y="43"/>
                  </a:cubicBezTo>
                  <a:cubicBezTo>
                    <a:pt x="8" y="45"/>
                    <a:pt x="9" y="46"/>
                    <a:pt x="9" y="46"/>
                  </a:cubicBezTo>
                  <a:cubicBezTo>
                    <a:pt x="9" y="47"/>
                    <a:pt x="7" y="49"/>
                    <a:pt x="6" y="50"/>
                  </a:cubicBezTo>
                  <a:cubicBezTo>
                    <a:pt x="1" y="54"/>
                    <a:pt x="1" y="54"/>
                    <a:pt x="1" y="54"/>
                  </a:cubicBezTo>
                  <a:cubicBezTo>
                    <a:pt x="0" y="55"/>
                    <a:pt x="0" y="57"/>
                    <a:pt x="2" y="58"/>
                  </a:cubicBezTo>
                  <a:cubicBezTo>
                    <a:pt x="8" y="60"/>
                    <a:pt x="8" y="60"/>
                    <a:pt x="8" y="60"/>
                  </a:cubicBezTo>
                  <a:cubicBezTo>
                    <a:pt x="9" y="61"/>
                    <a:pt x="11" y="62"/>
                    <a:pt x="11" y="62"/>
                  </a:cubicBezTo>
                  <a:cubicBezTo>
                    <a:pt x="11" y="62"/>
                    <a:pt x="11" y="65"/>
                    <a:pt x="10" y="66"/>
                  </a:cubicBezTo>
                  <a:cubicBezTo>
                    <a:pt x="7" y="72"/>
                    <a:pt x="7" y="72"/>
                    <a:pt x="7" y="72"/>
                  </a:cubicBezTo>
                  <a:cubicBezTo>
                    <a:pt x="6" y="73"/>
                    <a:pt x="7" y="75"/>
                    <a:pt x="9" y="75"/>
                  </a:cubicBezTo>
                  <a:cubicBezTo>
                    <a:pt x="15" y="75"/>
                    <a:pt x="15" y="75"/>
                    <a:pt x="15" y="75"/>
                  </a:cubicBezTo>
                  <a:cubicBezTo>
                    <a:pt x="17" y="75"/>
                    <a:pt x="19" y="75"/>
                    <a:pt x="19" y="75"/>
                  </a:cubicBezTo>
                  <a:cubicBezTo>
                    <a:pt x="19" y="76"/>
                    <a:pt x="20" y="78"/>
                    <a:pt x="20" y="80"/>
                  </a:cubicBezTo>
                  <a:cubicBezTo>
                    <a:pt x="19" y="86"/>
                    <a:pt x="19" y="86"/>
                    <a:pt x="19" y="86"/>
                  </a:cubicBezTo>
                  <a:cubicBezTo>
                    <a:pt x="19" y="88"/>
                    <a:pt x="20" y="89"/>
                    <a:pt x="22" y="88"/>
                  </a:cubicBezTo>
                  <a:cubicBezTo>
                    <a:pt x="28" y="86"/>
                    <a:pt x="28" y="86"/>
                    <a:pt x="28" y="86"/>
                  </a:cubicBezTo>
                  <a:cubicBezTo>
                    <a:pt x="30" y="85"/>
                    <a:pt x="31" y="84"/>
                    <a:pt x="32" y="85"/>
                  </a:cubicBezTo>
                  <a:cubicBezTo>
                    <a:pt x="32" y="85"/>
                    <a:pt x="33" y="87"/>
                    <a:pt x="34" y="88"/>
                  </a:cubicBezTo>
                  <a:cubicBezTo>
                    <a:pt x="36" y="94"/>
                    <a:pt x="36" y="94"/>
                    <a:pt x="36" y="94"/>
                  </a:cubicBezTo>
                  <a:cubicBezTo>
                    <a:pt x="36" y="96"/>
                    <a:pt x="38" y="96"/>
                    <a:pt x="39" y="95"/>
                  </a:cubicBezTo>
                  <a:cubicBezTo>
                    <a:pt x="44" y="91"/>
                    <a:pt x="44" y="91"/>
                    <a:pt x="44" y="91"/>
                  </a:cubicBezTo>
                  <a:cubicBezTo>
                    <a:pt x="45" y="89"/>
                    <a:pt x="46" y="88"/>
                    <a:pt x="47" y="88"/>
                  </a:cubicBezTo>
                  <a:cubicBezTo>
                    <a:pt x="47" y="88"/>
                    <a:pt x="49" y="89"/>
                    <a:pt x="50" y="91"/>
                  </a:cubicBezTo>
                  <a:cubicBezTo>
                    <a:pt x="55" y="96"/>
                    <a:pt x="55" y="96"/>
                    <a:pt x="55" y="96"/>
                  </a:cubicBezTo>
                  <a:cubicBezTo>
                    <a:pt x="56" y="97"/>
                    <a:pt x="57" y="97"/>
                    <a:pt x="58" y="95"/>
                  </a:cubicBezTo>
                  <a:cubicBezTo>
                    <a:pt x="60" y="89"/>
                    <a:pt x="60" y="89"/>
                    <a:pt x="60" y="89"/>
                  </a:cubicBezTo>
                  <a:cubicBezTo>
                    <a:pt x="61" y="88"/>
                    <a:pt x="62" y="86"/>
                    <a:pt x="62" y="86"/>
                  </a:cubicBezTo>
                  <a:cubicBezTo>
                    <a:pt x="63" y="86"/>
                    <a:pt x="65" y="86"/>
                    <a:pt x="66" y="87"/>
                  </a:cubicBezTo>
                  <a:cubicBezTo>
                    <a:pt x="72" y="90"/>
                    <a:pt x="72" y="90"/>
                    <a:pt x="72" y="90"/>
                  </a:cubicBezTo>
                  <a:cubicBezTo>
                    <a:pt x="74" y="91"/>
                    <a:pt x="75" y="90"/>
                    <a:pt x="75" y="88"/>
                  </a:cubicBezTo>
                  <a:cubicBezTo>
                    <a:pt x="75" y="82"/>
                    <a:pt x="75" y="82"/>
                    <a:pt x="75" y="82"/>
                  </a:cubicBezTo>
                  <a:cubicBezTo>
                    <a:pt x="75" y="80"/>
                    <a:pt x="75" y="78"/>
                    <a:pt x="76" y="78"/>
                  </a:cubicBezTo>
                  <a:cubicBezTo>
                    <a:pt x="76" y="78"/>
                    <a:pt x="78" y="77"/>
                    <a:pt x="80" y="77"/>
                  </a:cubicBezTo>
                  <a:cubicBezTo>
                    <a:pt x="86" y="78"/>
                    <a:pt x="86" y="78"/>
                    <a:pt x="86" y="78"/>
                  </a:cubicBezTo>
                  <a:cubicBezTo>
                    <a:pt x="88" y="78"/>
                    <a:pt x="89" y="77"/>
                    <a:pt x="88" y="75"/>
                  </a:cubicBezTo>
                  <a:cubicBezTo>
                    <a:pt x="86" y="69"/>
                    <a:pt x="86" y="69"/>
                    <a:pt x="86" y="69"/>
                  </a:cubicBezTo>
                  <a:cubicBezTo>
                    <a:pt x="85" y="67"/>
                    <a:pt x="85" y="66"/>
                    <a:pt x="85" y="65"/>
                  </a:cubicBezTo>
                  <a:cubicBezTo>
                    <a:pt x="85" y="65"/>
                    <a:pt x="87" y="64"/>
                    <a:pt x="89" y="63"/>
                  </a:cubicBezTo>
                  <a:lnTo>
                    <a:pt x="95" y="61"/>
                  </a:lnTo>
                  <a:close/>
                  <a:moveTo>
                    <a:pt x="57" y="47"/>
                  </a:moveTo>
                  <a:cubicBezTo>
                    <a:pt x="58" y="52"/>
                    <a:pt x="55" y="56"/>
                    <a:pt x="50" y="57"/>
                  </a:cubicBezTo>
                  <a:cubicBezTo>
                    <a:pt x="45" y="57"/>
                    <a:pt x="41" y="54"/>
                    <a:pt x="40" y="50"/>
                  </a:cubicBezTo>
                  <a:cubicBezTo>
                    <a:pt x="40" y="45"/>
                    <a:pt x="43" y="41"/>
                    <a:pt x="47" y="40"/>
                  </a:cubicBezTo>
                  <a:cubicBezTo>
                    <a:pt x="52" y="39"/>
                    <a:pt x="56" y="42"/>
                    <a:pt x="57" y="47"/>
                  </a:cubicBezTo>
                  <a:close/>
                </a:path>
              </a:pathLst>
            </a:custGeom>
            <a:solidFill>
              <a:srgbClr val="FFB900"/>
            </a:solidFill>
            <a:ln>
              <a:noFill/>
            </a:ln>
            <a:extLst/>
          </p:spPr>
          <p:txBody>
            <a:bodyPr vert="horz" wrap="square" lIns="91440" tIns="45720" rIns="91440" bIns="45720" numCol="1" anchor="t" anchorCtr="0" compatLnSpc="1">
              <a:prstTxWarp prst="textNoShape">
                <a:avLst/>
              </a:prstTxWarp>
            </a:bodyPr>
            <a:lstStyle/>
            <a:p>
              <a:endParaRPr lang="en-US" sz="2156"/>
            </a:p>
          </p:txBody>
        </p:sp>
        <p:sp>
          <p:nvSpPr>
            <p:cNvPr id="245" name="Freeform 347"/>
            <p:cNvSpPr>
              <a:spLocks noEditPoints="1"/>
            </p:cNvSpPr>
            <p:nvPr/>
          </p:nvSpPr>
          <p:spPr bwMode="gray">
            <a:xfrm>
              <a:off x="7598066" y="4533901"/>
              <a:ext cx="1622613" cy="1614520"/>
            </a:xfrm>
            <a:custGeom>
              <a:avLst/>
              <a:gdLst>
                <a:gd name="T0" fmla="*/ 167 w 186"/>
                <a:gd name="T1" fmla="*/ 74 h 186"/>
                <a:gd name="T2" fmla="*/ 177 w 186"/>
                <a:gd name="T3" fmla="*/ 54 h 186"/>
                <a:gd name="T4" fmla="*/ 154 w 186"/>
                <a:gd name="T5" fmla="*/ 47 h 186"/>
                <a:gd name="T6" fmla="*/ 155 w 186"/>
                <a:gd name="T7" fmla="*/ 24 h 186"/>
                <a:gd name="T8" fmla="*/ 132 w 186"/>
                <a:gd name="T9" fmla="*/ 27 h 186"/>
                <a:gd name="T10" fmla="*/ 125 w 186"/>
                <a:gd name="T11" fmla="*/ 6 h 186"/>
                <a:gd name="T12" fmla="*/ 103 w 186"/>
                <a:gd name="T13" fmla="*/ 17 h 186"/>
                <a:gd name="T14" fmla="*/ 88 w 186"/>
                <a:gd name="T15" fmla="*/ 0 h 186"/>
                <a:gd name="T16" fmla="*/ 74 w 186"/>
                <a:gd name="T17" fmla="*/ 19 h 186"/>
                <a:gd name="T18" fmla="*/ 53 w 186"/>
                <a:gd name="T19" fmla="*/ 9 h 186"/>
                <a:gd name="T20" fmla="*/ 47 w 186"/>
                <a:gd name="T21" fmla="*/ 32 h 186"/>
                <a:gd name="T22" fmla="*/ 24 w 186"/>
                <a:gd name="T23" fmla="*/ 31 h 186"/>
                <a:gd name="T24" fmla="*/ 27 w 186"/>
                <a:gd name="T25" fmla="*/ 54 h 186"/>
                <a:gd name="T26" fmla="*/ 5 w 186"/>
                <a:gd name="T27" fmla="*/ 61 h 186"/>
                <a:gd name="T28" fmla="*/ 17 w 186"/>
                <a:gd name="T29" fmla="*/ 83 h 186"/>
                <a:gd name="T30" fmla="*/ 0 w 186"/>
                <a:gd name="T31" fmla="*/ 98 h 186"/>
                <a:gd name="T32" fmla="*/ 19 w 186"/>
                <a:gd name="T33" fmla="*/ 112 h 186"/>
                <a:gd name="T34" fmla="*/ 9 w 186"/>
                <a:gd name="T35" fmla="*/ 133 h 186"/>
                <a:gd name="T36" fmla="*/ 32 w 186"/>
                <a:gd name="T37" fmla="*/ 139 h 186"/>
                <a:gd name="T38" fmla="*/ 31 w 186"/>
                <a:gd name="T39" fmla="*/ 162 h 186"/>
                <a:gd name="T40" fmla="*/ 54 w 186"/>
                <a:gd name="T41" fmla="*/ 159 h 186"/>
                <a:gd name="T42" fmla="*/ 61 w 186"/>
                <a:gd name="T43" fmla="*/ 181 h 186"/>
                <a:gd name="T44" fmla="*/ 83 w 186"/>
                <a:gd name="T45" fmla="*/ 169 h 186"/>
                <a:gd name="T46" fmla="*/ 98 w 186"/>
                <a:gd name="T47" fmla="*/ 186 h 186"/>
                <a:gd name="T48" fmla="*/ 112 w 186"/>
                <a:gd name="T49" fmla="*/ 167 h 186"/>
                <a:gd name="T50" fmla="*/ 133 w 186"/>
                <a:gd name="T51" fmla="*/ 177 h 186"/>
                <a:gd name="T52" fmla="*/ 139 w 186"/>
                <a:gd name="T53" fmla="*/ 154 h 186"/>
                <a:gd name="T54" fmla="*/ 162 w 186"/>
                <a:gd name="T55" fmla="*/ 156 h 186"/>
                <a:gd name="T56" fmla="*/ 159 w 186"/>
                <a:gd name="T57" fmla="*/ 132 h 186"/>
                <a:gd name="T58" fmla="*/ 181 w 186"/>
                <a:gd name="T59" fmla="*/ 125 h 186"/>
                <a:gd name="T60" fmla="*/ 169 w 186"/>
                <a:gd name="T61" fmla="*/ 103 h 186"/>
                <a:gd name="T62" fmla="*/ 186 w 186"/>
                <a:gd name="T63" fmla="*/ 88 h 186"/>
                <a:gd name="T64" fmla="*/ 143 w 186"/>
                <a:gd name="T65" fmla="*/ 111 h 186"/>
                <a:gd name="T66" fmla="*/ 143 w 186"/>
                <a:gd name="T67" fmla="*/ 75 h 186"/>
                <a:gd name="T68" fmla="*/ 150 w 186"/>
                <a:gd name="T69" fmla="*/ 108 h 186"/>
                <a:gd name="T70" fmla="*/ 114 w 186"/>
                <a:gd name="T71" fmla="*/ 76 h 186"/>
                <a:gd name="T72" fmla="*/ 123 w 186"/>
                <a:gd name="T73" fmla="*/ 42 h 186"/>
                <a:gd name="T74" fmla="*/ 78 w 186"/>
                <a:gd name="T75" fmla="*/ 35 h 186"/>
                <a:gd name="T76" fmla="*/ 111 w 186"/>
                <a:gd name="T77" fmla="*/ 42 h 186"/>
                <a:gd name="T78" fmla="*/ 75 w 186"/>
                <a:gd name="T79" fmla="*/ 42 h 186"/>
                <a:gd name="T80" fmla="*/ 93 w 186"/>
                <a:gd name="T81" fmla="*/ 108 h 186"/>
                <a:gd name="T82" fmla="*/ 108 w 186"/>
                <a:gd name="T83" fmla="*/ 93 h 186"/>
                <a:gd name="T84" fmla="*/ 76 w 186"/>
                <a:gd name="T85" fmla="*/ 71 h 186"/>
                <a:gd name="T86" fmla="*/ 42 w 186"/>
                <a:gd name="T87" fmla="*/ 62 h 186"/>
                <a:gd name="T88" fmla="*/ 35 w 186"/>
                <a:gd name="T89" fmla="*/ 107 h 186"/>
                <a:gd name="T90" fmla="*/ 42 w 186"/>
                <a:gd name="T91" fmla="*/ 75 h 186"/>
                <a:gd name="T92" fmla="*/ 42 w 186"/>
                <a:gd name="T93" fmla="*/ 110 h 186"/>
                <a:gd name="T94" fmla="*/ 44 w 186"/>
                <a:gd name="T95" fmla="*/ 116 h 186"/>
                <a:gd name="T96" fmla="*/ 69 w 186"/>
                <a:gd name="T97" fmla="*/ 141 h 186"/>
                <a:gd name="T98" fmla="*/ 41 w 186"/>
                <a:gd name="T99" fmla="*/ 123 h 186"/>
                <a:gd name="T100" fmla="*/ 77 w 186"/>
                <a:gd name="T101" fmla="*/ 150 h 186"/>
                <a:gd name="T102" fmla="*/ 95 w 186"/>
                <a:gd name="T103" fmla="*/ 120 h 186"/>
                <a:gd name="T104" fmla="*/ 122 w 186"/>
                <a:gd name="T105" fmla="*/ 144 h 186"/>
                <a:gd name="T106" fmla="*/ 114 w 186"/>
                <a:gd name="T107" fmla="*/ 110 h 186"/>
                <a:gd name="T108" fmla="*/ 135 w 186"/>
                <a:gd name="T109" fmla="*/ 135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6" h="186">
                  <a:moveTo>
                    <a:pt x="183" y="85"/>
                  </a:moveTo>
                  <a:cubicBezTo>
                    <a:pt x="169" y="83"/>
                    <a:pt x="169" y="83"/>
                    <a:pt x="169" y="83"/>
                  </a:cubicBezTo>
                  <a:cubicBezTo>
                    <a:pt x="168" y="80"/>
                    <a:pt x="168" y="77"/>
                    <a:pt x="167" y="74"/>
                  </a:cubicBezTo>
                  <a:cubicBezTo>
                    <a:pt x="179" y="67"/>
                    <a:pt x="179" y="67"/>
                    <a:pt x="179" y="67"/>
                  </a:cubicBezTo>
                  <a:cubicBezTo>
                    <a:pt x="181" y="66"/>
                    <a:pt x="182" y="64"/>
                    <a:pt x="181" y="62"/>
                  </a:cubicBezTo>
                  <a:cubicBezTo>
                    <a:pt x="177" y="54"/>
                    <a:pt x="177" y="54"/>
                    <a:pt x="177" y="54"/>
                  </a:cubicBezTo>
                  <a:cubicBezTo>
                    <a:pt x="177" y="52"/>
                    <a:pt x="175" y="51"/>
                    <a:pt x="173" y="51"/>
                  </a:cubicBezTo>
                  <a:cubicBezTo>
                    <a:pt x="159" y="55"/>
                    <a:pt x="159" y="55"/>
                    <a:pt x="159" y="55"/>
                  </a:cubicBezTo>
                  <a:cubicBezTo>
                    <a:pt x="158" y="52"/>
                    <a:pt x="156" y="49"/>
                    <a:pt x="154" y="47"/>
                  </a:cubicBezTo>
                  <a:cubicBezTo>
                    <a:pt x="162" y="35"/>
                    <a:pt x="162" y="35"/>
                    <a:pt x="162" y="35"/>
                  </a:cubicBezTo>
                  <a:cubicBezTo>
                    <a:pt x="163" y="34"/>
                    <a:pt x="163" y="32"/>
                    <a:pt x="162" y="31"/>
                  </a:cubicBezTo>
                  <a:cubicBezTo>
                    <a:pt x="155" y="24"/>
                    <a:pt x="155" y="24"/>
                    <a:pt x="155" y="24"/>
                  </a:cubicBezTo>
                  <a:cubicBezTo>
                    <a:pt x="154" y="23"/>
                    <a:pt x="152" y="23"/>
                    <a:pt x="151" y="24"/>
                  </a:cubicBezTo>
                  <a:cubicBezTo>
                    <a:pt x="139" y="32"/>
                    <a:pt x="139" y="32"/>
                    <a:pt x="139" y="32"/>
                  </a:cubicBezTo>
                  <a:cubicBezTo>
                    <a:pt x="137" y="30"/>
                    <a:pt x="134" y="29"/>
                    <a:pt x="132" y="27"/>
                  </a:cubicBezTo>
                  <a:cubicBezTo>
                    <a:pt x="135" y="13"/>
                    <a:pt x="135" y="13"/>
                    <a:pt x="135" y="13"/>
                  </a:cubicBezTo>
                  <a:cubicBezTo>
                    <a:pt x="136" y="12"/>
                    <a:pt x="135" y="10"/>
                    <a:pt x="133" y="9"/>
                  </a:cubicBezTo>
                  <a:cubicBezTo>
                    <a:pt x="125" y="6"/>
                    <a:pt x="125" y="6"/>
                    <a:pt x="125" y="6"/>
                  </a:cubicBezTo>
                  <a:cubicBezTo>
                    <a:pt x="123" y="5"/>
                    <a:pt x="121" y="6"/>
                    <a:pt x="120" y="7"/>
                  </a:cubicBezTo>
                  <a:cubicBezTo>
                    <a:pt x="113" y="19"/>
                    <a:pt x="113" y="19"/>
                    <a:pt x="113" y="19"/>
                  </a:cubicBezTo>
                  <a:cubicBezTo>
                    <a:pt x="110" y="18"/>
                    <a:pt x="107" y="18"/>
                    <a:pt x="103" y="17"/>
                  </a:cubicBezTo>
                  <a:cubicBezTo>
                    <a:pt x="101" y="3"/>
                    <a:pt x="101" y="3"/>
                    <a:pt x="101" y="3"/>
                  </a:cubicBezTo>
                  <a:cubicBezTo>
                    <a:pt x="101" y="1"/>
                    <a:pt x="99" y="0"/>
                    <a:pt x="98" y="0"/>
                  </a:cubicBezTo>
                  <a:cubicBezTo>
                    <a:pt x="88" y="0"/>
                    <a:pt x="88" y="0"/>
                    <a:pt x="88" y="0"/>
                  </a:cubicBezTo>
                  <a:cubicBezTo>
                    <a:pt x="87" y="0"/>
                    <a:pt x="85" y="1"/>
                    <a:pt x="85" y="3"/>
                  </a:cubicBezTo>
                  <a:cubicBezTo>
                    <a:pt x="83" y="17"/>
                    <a:pt x="83" y="17"/>
                    <a:pt x="83" y="17"/>
                  </a:cubicBezTo>
                  <a:cubicBezTo>
                    <a:pt x="80" y="18"/>
                    <a:pt x="77" y="18"/>
                    <a:pt x="74" y="19"/>
                  </a:cubicBezTo>
                  <a:cubicBezTo>
                    <a:pt x="67" y="7"/>
                    <a:pt x="67" y="7"/>
                    <a:pt x="67" y="7"/>
                  </a:cubicBezTo>
                  <a:cubicBezTo>
                    <a:pt x="66" y="5"/>
                    <a:pt x="64" y="5"/>
                    <a:pt x="62" y="5"/>
                  </a:cubicBezTo>
                  <a:cubicBezTo>
                    <a:pt x="53" y="9"/>
                    <a:pt x="53" y="9"/>
                    <a:pt x="53" y="9"/>
                  </a:cubicBezTo>
                  <a:cubicBezTo>
                    <a:pt x="52" y="9"/>
                    <a:pt x="51" y="11"/>
                    <a:pt x="51" y="13"/>
                  </a:cubicBezTo>
                  <a:cubicBezTo>
                    <a:pt x="55" y="27"/>
                    <a:pt x="55" y="27"/>
                    <a:pt x="55" y="27"/>
                  </a:cubicBezTo>
                  <a:cubicBezTo>
                    <a:pt x="52" y="28"/>
                    <a:pt x="49" y="30"/>
                    <a:pt x="47" y="32"/>
                  </a:cubicBezTo>
                  <a:cubicBezTo>
                    <a:pt x="35" y="24"/>
                    <a:pt x="35" y="24"/>
                    <a:pt x="35" y="24"/>
                  </a:cubicBezTo>
                  <a:cubicBezTo>
                    <a:pt x="34" y="23"/>
                    <a:pt x="32" y="23"/>
                    <a:pt x="31" y="24"/>
                  </a:cubicBezTo>
                  <a:cubicBezTo>
                    <a:pt x="24" y="31"/>
                    <a:pt x="24" y="31"/>
                    <a:pt x="24" y="31"/>
                  </a:cubicBezTo>
                  <a:cubicBezTo>
                    <a:pt x="23" y="32"/>
                    <a:pt x="23" y="34"/>
                    <a:pt x="24" y="35"/>
                  </a:cubicBezTo>
                  <a:cubicBezTo>
                    <a:pt x="32" y="47"/>
                    <a:pt x="32" y="47"/>
                    <a:pt x="32" y="47"/>
                  </a:cubicBezTo>
                  <a:cubicBezTo>
                    <a:pt x="30" y="49"/>
                    <a:pt x="29" y="52"/>
                    <a:pt x="27" y="54"/>
                  </a:cubicBezTo>
                  <a:cubicBezTo>
                    <a:pt x="13" y="51"/>
                    <a:pt x="13" y="51"/>
                    <a:pt x="13" y="51"/>
                  </a:cubicBezTo>
                  <a:cubicBezTo>
                    <a:pt x="12" y="50"/>
                    <a:pt x="10" y="51"/>
                    <a:pt x="9" y="53"/>
                  </a:cubicBezTo>
                  <a:cubicBezTo>
                    <a:pt x="5" y="61"/>
                    <a:pt x="5" y="61"/>
                    <a:pt x="5" y="61"/>
                  </a:cubicBezTo>
                  <a:cubicBezTo>
                    <a:pt x="5" y="63"/>
                    <a:pt x="5" y="65"/>
                    <a:pt x="7" y="66"/>
                  </a:cubicBezTo>
                  <a:cubicBezTo>
                    <a:pt x="19" y="73"/>
                    <a:pt x="19" y="73"/>
                    <a:pt x="19" y="73"/>
                  </a:cubicBezTo>
                  <a:cubicBezTo>
                    <a:pt x="18" y="76"/>
                    <a:pt x="18" y="80"/>
                    <a:pt x="17" y="83"/>
                  </a:cubicBezTo>
                  <a:cubicBezTo>
                    <a:pt x="3" y="85"/>
                    <a:pt x="3" y="85"/>
                    <a:pt x="3" y="85"/>
                  </a:cubicBezTo>
                  <a:cubicBezTo>
                    <a:pt x="1" y="85"/>
                    <a:pt x="0" y="87"/>
                    <a:pt x="0" y="88"/>
                  </a:cubicBezTo>
                  <a:cubicBezTo>
                    <a:pt x="0" y="98"/>
                    <a:pt x="0" y="98"/>
                    <a:pt x="0" y="98"/>
                  </a:cubicBezTo>
                  <a:cubicBezTo>
                    <a:pt x="0" y="100"/>
                    <a:pt x="1" y="101"/>
                    <a:pt x="3" y="101"/>
                  </a:cubicBezTo>
                  <a:cubicBezTo>
                    <a:pt x="17" y="103"/>
                    <a:pt x="17" y="103"/>
                    <a:pt x="17" y="103"/>
                  </a:cubicBezTo>
                  <a:cubicBezTo>
                    <a:pt x="17" y="106"/>
                    <a:pt x="18" y="109"/>
                    <a:pt x="19" y="112"/>
                  </a:cubicBezTo>
                  <a:cubicBezTo>
                    <a:pt x="7" y="119"/>
                    <a:pt x="7" y="119"/>
                    <a:pt x="7" y="119"/>
                  </a:cubicBezTo>
                  <a:cubicBezTo>
                    <a:pt x="5" y="120"/>
                    <a:pt x="4" y="122"/>
                    <a:pt x="5" y="124"/>
                  </a:cubicBezTo>
                  <a:cubicBezTo>
                    <a:pt x="9" y="133"/>
                    <a:pt x="9" y="133"/>
                    <a:pt x="9" y="133"/>
                  </a:cubicBezTo>
                  <a:cubicBezTo>
                    <a:pt x="9" y="134"/>
                    <a:pt x="11" y="135"/>
                    <a:pt x="13" y="135"/>
                  </a:cubicBezTo>
                  <a:cubicBezTo>
                    <a:pt x="27" y="131"/>
                    <a:pt x="27" y="131"/>
                    <a:pt x="27" y="131"/>
                  </a:cubicBezTo>
                  <a:cubicBezTo>
                    <a:pt x="28" y="134"/>
                    <a:pt x="30" y="137"/>
                    <a:pt x="32" y="139"/>
                  </a:cubicBezTo>
                  <a:cubicBezTo>
                    <a:pt x="24" y="151"/>
                    <a:pt x="24" y="151"/>
                    <a:pt x="24" y="151"/>
                  </a:cubicBezTo>
                  <a:cubicBezTo>
                    <a:pt x="23" y="152"/>
                    <a:pt x="23" y="154"/>
                    <a:pt x="24" y="156"/>
                  </a:cubicBezTo>
                  <a:cubicBezTo>
                    <a:pt x="31" y="162"/>
                    <a:pt x="31" y="162"/>
                    <a:pt x="31" y="162"/>
                  </a:cubicBezTo>
                  <a:cubicBezTo>
                    <a:pt x="32" y="163"/>
                    <a:pt x="34" y="164"/>
                    <a:pt x="35" y="163"/>
                  </a:cubicBezTo>
                  <a:cubicBezTo>
                    <a:pt x="47" y="154"/>
                    <a:pt x="47" y="154"/>
                    <a:pt x="47" y="154"/>
                  </a:cubicBezTo>
                  <a:cubicBezTo>
                    <a:pt x="49" y="156"/>
                    <a:pt x="51" y="158"/>
                    <a:pt x="54" y="159"/>
                  </a:cubicBezTo>
                  <a:cubicBezTo>
                    <a:pt x="51" y="173"/>
                    <a:pt x="51" y="173"/>
                    <a:pt x="51" y="173"/>
                  </a:cubicBezTo>
                  <a:cubicBezTo>
                    <a:pt x="50" y="174"/>
                    <a:pt x="51" y="176"/>
                    <a:pt x="53" y="177"/>
                  </a:cubicBezTo>
                  <a:cubicBezTo>
                    <a:pt x="61" y="181"/>
                    <a:pt x="61" y="181"/>
                    <a:pt x="61" y="181"/>
                  </a:cubicBezTo>
                  <a:cubicBezTo>
                    <a:pt x="63" y="181"/>
                    <a:pt x="65" y="181"/>
                    <a:pt x="66" y="179"/>
                  </a:cubicBezTo>
                  <a:cubicBezTo>
                    <a:pt x="73" y="167"/>
                    <a:pt x="73" y="167"/>
                    <a:pt x="73" y="167"/>
                  </a:cubicBezTo>
                  <a:cubicBezTo>
                    <a:pt x="76" y="168"/>
                    <a:pt x="79" y="169"/>
                    <a:pt x="83" y="169"/>
                  </a:cubicBezTo>
                  <a:cubicBezTo>
                    <a:pt x="85" y="183"/>
                    <a:pt x="85" y="183"/>
                    <a:pt x="85" y="183"/>
                  </a:cubicBezTo>
                  <a:cubicBezTo>
                    <a:pt x="85" y="185"/>
                    <a:pt x="87" y="186"/>
                    <a:pt x="88" y="186"/>
                  </a:cubicBezTo>
                  <a:cubicBezTo>
                    <a:pt x="98" y="186"/>
                    <a:pt x="98" y="186"/>
                    <a:pt x="98" y="186"/>
                  </a:cubicBezTo>
                  <a:cubicBezTo>
                    <a:pt x="99" y="186"/>
                    <a:pt x="101" y="185"/>
                    <a:pt x="101" y="183"/>
                  </a:cubicBezTo>
                  <a:cubicBezTo>
                    <a:pt x="103" y="169"/>
                    <a:pt x="103" y="169"/>
                    <a:pt x="103" y="169"/>
                  </a:cubicBezTo>
                  <a:cubicBezTo>
                    <a:pt x="106" y="169"/>
                    <a:pt x="109" y="168"/>
                    <a:pt x="112" y="167"/>
                  </a:cubicBezTo>
                  <a:cubicBezTo>
                    <a:pt x="119" y="179"/>
                    <a:pt x="119" y="179"/>
                    <a:pt x="119" y="179"/>
                  </a:cubicBezTo>
                  <a:cubicBezTo>
                    <a:pt x="120" y="181"/>
                    <a:pt x="122" y="182"/>
                    <a:pt x="124" y="181"/>
                  </a:cubicBezTo>
                  <a:cubicBezTo>
                    <a:pt x="133" y="177"/>
                    <a:pt x="133" y="177"/>
                    <a:pt x="133" y="177"/>
                  </a:cubicBezTo>
                  <a:cubicBezTo>
                    <a:pt x="134" y="177"/>
                    <a:pt x="135" y="175"/>
                    <a:pt x="135" y="173"/>
                  </a:cubicBezTo>
                  <a:cubicBezTo>
                    <a:pt x="131" y="159"/>
                    <a:pt x="131" y="159"/>
                    <a:pt x="131" y="159"/>
                  </a:cubicBezTo>
                  <a:cubicBezTo>
                    <a:pt x="134" y="158"/>
                    <a:pt x="137" y="156"/>
                    <a:pt x="139" y="154"/>
                  </a:cubicBezTo>
                  <a:cubicBezTo>
                    <a:pt x="151" y="163"/>
                    <a:pt x="151" y="163"/>
                    <a:pt x="151" y="163"/>
                  </a:cubicBezTo>
                  <a:cubicBezTo>
                    <a:pt x="152" y="164"/>
                    <a:pt x="154" y="163"/>
                    <a:pt x="155" y="162"/>
                  </a:cubicBezTo>
                  <a:cubicBezTo>
                    <a:pt x="162" y="156"/>
                    <a:pt x="162" y="156"/>
                    <a:pt x="162" y="156"/>
                  </a:cubicBezTo>
                  <a:cubicBezTo>
                    <a:pt x="163" y="154"/>
                    <a:pt x="163" y="152"/>
                    <a:pt x="162" y="151"/>
                  </a:cubicBezTo>
                  <a:cubicBezTo>
                    <a:pt x="154" y="139"/>
                    <a:pt x="154" y="139"/>
                    <a:pt x="154" y="139"/>
                  </a:cubicBezTo>
                  <a:cubicBezTo>
                    <a:pt x="156" y="137"/>
                    <a:pt x="157" y="135"/>
                    <a:pt x="159" y="132"/>
                  </a:cubicBezTo>
                  <a:cubicBezTo>
                    <a:pt x="173" y="136"/>
                    <a:pt x="173" y="136"/>
                    <a:pt x="173" y="136"/>
                  </a:cubicBezTo>
                  <a:cubicBezTo>
                    <a:pt x="174" y="136"/>
                    <a:pt x="176" y="135"/>
                    <a:pt x="177" y="133"/>
                  </a:cubicBezTo>
                  <a:cubicBezTo>
                    <a:pt x="181" y="125"/>
                    <a:pt x="181" y="125"/>
                    <a:pt x="181" y="125"/>
                  </a:cubicBezTo>
                  <a:cubicBezTo>
                    <a:pt x="181" y="123"/>
                    <a:pt x="181" y="121"/>
                    <a:pt x="179" y="120"/>
                  </a:cubicBezTo>
                  <a:cubicBezTo>
                    <a:pt x="167" y="113"/>
                    <a:pt x="167" y="113"/>
                    <a:pt x="167" y="113"/>
                  </a:cubicBezTo>
                  <a:cubicBezTo>
                    <a:pt x="168" y="110"/>
                    <a:pt x="168" y="107"/>
                    <a:pt x="169" y="103"/>
                  </a:cubicBezTo>
                  <a:cubicBezTo>
                    <a:pt x="183" y="101"/>
                    <a:pt x="183" y="101"/>
                    <a:pt x="183" y="101"/>
                  </a:cubicBezTo>
                  <a:cubicBezTo>
                    <a:pt x="185" y="101"/>
                    <a:pt x="186" y="100"/>
                    <a:pt x="186" y="98"/>
                  </a:cubicBezTo>
                  <a:cubicBezTo>
                    <a:pt x="186" y="88"/>
                    <a:pt x="186" y="88"/>
                    <a:pt x="186" y="88"/>
                  </a:cubicBezTo>
                  <a:cubicBezTo>
                    <a:pt x="186" y="87"/>
                    <a:pt x="185" y="85"/>
                    <a:pt x="183" y="85"/>
                  </a:cubicBezTo>
                  <a:close/>
                  <a:moveTo>
                    <a:pt x="150" y="108"/>
                  </a:moveTo>
                  <a:cubicBezTo>
                    <a:pt x="149" y="111"/>
                    <a:pt x="146" y="113"/>
                    <a:pt x="143" y="111"/>
                  </a:cubicBezTo>
                  <a:cubicBezTo>
                    <a:pt x="120" y="96"/>
                    <a:pt x="120" y="96"/>
                    <a:pt x="120" y="96"/>
                  </a:cubicBezTo>
                  <a:cubicBezTo>
                    <a:pt x="117" y="95"/>
                    <a:pt x="117" y="92"/>
                    <a:pt x="120" y="90"/>
                  </a:cubicBezTo>
                  <a:cubicBezTo>
                    <a:pt x="143" y="75"/>
                    <a:pt x="143" y="75"/>
                    <a:pt x="143" y="75"/>
                  </a:cubicBezTo>
                  <a:cubicBezTo>
                    <a:pt x="146" y="74"/>
                    <a:pt x="149" y="75"/>
                    <a:pt x="150" y="78"/>
                  </a:cubicBezTo>
                  <a:cubicBezTo>
                    <a:pt x="150" y="78"/>
                    <a:pt x="152" y="86"/>
                    <a:pt x="152" y="93"/>
                  </a:cubicBezTo>
                  <a:cubicBezTo>
                    <a:pt x="152" y="101"/>
                    <a:pt x="150" y="108"/>
                    <a:pt x="150" y="108"/>
                  </a:cubicBezTo>
                  <a:close/>
                  <a:moveTo>
                    <a:pt x="144" y="63"/>
                  </a:moveTo>
                  <a:cubicBezTo>
                    <a:pt x="146" y="66"/>
                    <a:pt x="144" y="69"/>
                    <a:pt x="141" y="70"/>
                  </a:cubicBezTo>
                  <a:cubicBezTo>
                    <a:pt x="114" y="76"/>
                    <a:pt x="114" y="76"/>
                    <a:pt x="114" y="76"/>
                  </a:cubicBezTo>
                  <a:cubicBezTo>
                    <a:pt x="111" y="77"/>
                    <a:pt x="109" y="75"/>
                    <a:pt x="110" y="72"/>
                  </a:cubicBezTo>
                  <a:cubicBezTo>
                    <a:pt x="116" y="45"/>
                    <a:pt x="116" y="45"/>
                    <a:pt x="116" y="45"/>
                  </a:cubicBezTo>
                  <a:cubicBezTo>
                    <a:pt x="117" y="41"/>
                    <a:pt x="120" y="40"/>
                    <a:pt x="123" y="42"/>
                  </a:cubicBezTo>
                  <a:cubicBezTo>
                    <a:pt x="123" y="42"/>
                    <a:pt x="130" y="46"/>
                    <a:pt x="135" y="51"/>
                  </a:cubicBezTo>
                  <a:cubicBezTo>
                    <a:pt x="140" y="56"/>
                    <a:pt x="144" y="63"/>
                    <a:pt x="144" y="63"/>
                  </a:cubicBezTo>
                  <a:close/>
                  <a:moveTo>
                    <a:pt x="78" y="35"/>
                  </a:moveTo>
                  <a:cubicBezTo>
                    <a:pt x="78" y="35"/>
                    <a:pt x="86" y="33"/>
                    <a:pt x="93" y="33"/>
                  </a:cubicBezTo>
                  <a:cubicBezTo>
                    <a:pt x="100" y="33"/>
                    <a:pt x="108" y="35"/>
                    <a:pt x="108" y="35"/>
                  </a:cubicBezTo>
                  <a:cubicBezTo>
                    <a:pt x="111" y="36"/>
                    <a:pt x="113" y="39"/>
                    <a:pt x="111" y="42"/>
                  </a:cubicBezTo>
                  <a:cubicBezTo>
                    <a:pt x="96" y="66"/>
                    <a:pt x="96" y="66"/>
                    <a:pt x="96" y="66"/>
                  </a:cubicBezTo>
                  <a:cubicBezTo>
                    <a:pt x="94" y="69"/>
                    <a:pt x="91" y="69"/>
                    <a:pt x="90" y="66"/>
                  </a:cubicBezTo>
                  <a:cubicBezTo>
                    <a:pt x="75" y="42"/>
                    <a:pt x="75" y="42"/>
                    <a:pt x="75" y="42"/>
                  </a:cubicBezTo>
                  <a:cubicBezTo>
                    <a:pt x="73" y="39"/>
                    <a:pt x="75" y="36"/>
                    <a:pt x="78" y="35"/>
                  </a:cubicBezTo>
                  <a:close/>
                  <a:moveTo>
                    <a:pt x="108" y="93"/>
                  </a:moveTo>
                  <a:cubicBezTo>
                    <a:pt x="108" y="101"/>
                    <a:pt x="101" y="108"/>
                    <a:pt x="93" y="108"/>
                  </a:cubicBezTo>
                  <a:cubicBezTo>
                    <a:pt x="85" y="108"/>
                    <a:pt x="78" y="101"/>
                    <a:pt x="78" y="93"/>
                  </a:cubicBezTo>
                  <a:cubicBezTo>
                    <a:pt x="78" y="85"/>
                    <a:pt x="85" y="79"/>
                    <a:pt x="93" y="79"/>
                  </a:cubicBezTo>
                  <a:cubicBezTo>
                    <a:pt x="101" y="79"/>
                    <a:pt x="108" y="85"/>
                    <a:pt x="108" y="93"/>
                  </a:cubicBezTo>
                  <a:close/>
                  <a:moveTo>
                    <a:pt x="63" y="41"/>
                  </a:moveTo>
                  <a:cubicBezTo>
                    <a:pt x="66" y="39"/>
                    <a:pt x="69" y="41"/>
                    <a:pt x="70" y="44"/>
                  </a:cubicBezTo>
                  <a:cubicBezTo>
                    <a:pt x="76" y="71"/>
                    <a:pt x="76" y="71"/>
                    <a:pt x="76" y="71"/>
                  </a:cubicBezTo>
                  <a:cubicBezTo>
                    <a:pt x="77" y="74"/>
                    <a:pt x="75" y="76"/>
                    <a:pt x="71" y="76"/>
                  </a:cubicBezTo>
                  <a:cubicBezTo>
                    <a:pt x="45" y="69"/>
                    <a:pt x="45" y="69"/>
                    <a:pt x="45" y="69"/>
                  </a:cubicBezTo>
                  <a:cubicBezTo>
                    <a:pt x="41" y="68"/>
                    <a:pt x="40" y="65"/>
                    <a:pt x="42" y="62"/>
                  </a:cubicBezTo>
                  <a:cubicBezTo>
                    <a:pt x="42" y="62"/>
                    <a:pt x="45" y="55"/>
                    <a:pt x="51" y="50"/>
                  </a:cubicBezTo>
                  <a:cubicBezTo>
                    <a:pt x="56" y="45"/>
                    <a:pt x="63" y="41"/>
                    <a:pt x="63" y="41"/>
                  </a:cubicBezTo>
                  <a:close/>
                  <a:moveTo>
                    <a:pt x="35" y="107"/>
                  </a:moveTo>
                  <a:cubicBezTo>
                    <a:pt x="35" y="107"/>
                    <a:pt x="33" y="100"/>
                    <a:pt x="33" y="92"/>
                  </a:cubicBezTo>
                  <a:cubicBezTo>
                    <a:pt x="33" y="85"/>
                    <a:pt x="35" y="77"/>
                    <a:pt x="35" y="77"/>
                  </a:cubicBezTo>
                  <a:cubicBezTo>
                    <a:pt x="36" y="74"/>
                    <a:pt x="39" y="73"/>
                    <a:pt x="42" y="75"/>
                  </a:cubicBezTo>
                  <a:cubicBezTo>
                    <a:pt x="66" y="89"/>
                    <a:pt x="66" y="89"/>
                    <a:pt x="66" y="89"/>
                  </a:cubicBezTo>
                  <a:cubicBezTo>
                    <a:pt x="69" y="91"/>
                    <a:pt x="69" y="94"/>
                    <a:pt x="66" y="96"/>
                  </a:cubicBezTo>
                  <a:cubicBezTo>
                    <a:pt x="42" y="110"/>
                    <a:pt x="42" y="110"/>
                    <a:pt x="42" y="110"/>
                  </a:cubicBezTo>
                  <a:cubicBezTo>
                    <a:pt x="39" y="112"/>
                    <a:pt x="36" y="111"/>
                    <a:pt x="35" y="107"/>
                  </a:cubicBezTo>
                  <a:close/>
                  <a:moveTo>
                    <a:pt x="41" y="123"/>
                  </a:moveTo>
                  <a:cubicBezTo>
                    <a:pt x="39" y="120"/>
                    <a:pt x="41" y="116"/>
                    <a:pt x="44" y="116"/>
                  </a:cubicBezTo>
                  <a:cubicBezTo>
                    <a:pt x="71" y="109"/>
                    <a:pt x="71" y="109"/>
                    <a:pt x="71" y="109"/>
                  </a:cubicBezTo>
                  <a:cubicBezTo>
                    <a:pt x="74" y="108"/>
                    <a:pt x="76" y="110"/>
                    <a:pt x="76" y="114"/>
                  </a:cubicBezTo>
                  <a:cubicBezTo>
                    <a:pt x="69" y="141"/>
                    <a:pt x="69" y="141"/>
                    <a:pt x="69" y="141"/>
                  </a:cubicBezTo>
                  <a:cubicBezTo>
                    <a:pt x="68" y="144"/>
                    <a:pt x="65" y="145"/>
                    <a:pt x="62" y="144"/>
                  </a:cubicBezTo>
                  <a:cubicBezTo>
                    <a:pt x="62" y="144"/>
                    <a:pt x="55" y="140"/>
                    <a:pt x="50" y="135"/>
                  </a:cubicBezTo>
                  <a:cubicBezTo>
                    <a:pt x="45" y="129"/>
                    <a:pt x="41" y="123"/>
                    <a:pt x="41" y="123"/>
                  </a:cubicBezTo>
                  <a:close/>
                  <a:moveTo>
                    <a:pt x="107" y="150"/>
                  </a:moveTo>
                  <a:cubicBezTo>
                    <a:pt x="107" y="150"/>
                    <a:pt x="100" y="152"/>
                    <a:pt x="92" y="152"/>
                  </a:cubicBezTo>
                  <a:cubicBezTo>
                    <a:pt x="85" y="152"/>
                    <a:pt x="77" y="150"/>
                    <a:pt x="77" y="150"/>
                  </a:cubicBezTo>
                  <a:cubicBezTo>
                    <a:pt x="74" y="149"/>
                    <a:pt x="73" y="146"/>
                    <a:pt x="74" y="143"/>
                  </a:cubicBezTo>
                  <a:cubicBezTo>
                    <a:pt x="89" y="120"/>
                    <a:pt x="89" y="120"/>
                    <a:pt x="89" y="120"/>
                  </a:cubicBezTo>
                  <a:cubicBezTo>
                    <a:pt x="91" y="117"/>
                    <a:pt x="94" y="117"/>
                    <a:pt x="95" y="120"/>
                  </a:cubicBezTo>
                  <a:cubicBezTo>
                    <a:pt x="110" y="143"/>
                    <a:pt x="110" y="143"/>
                    <a:pt x="110" y="143"/>
                  </a:cubicBezTo>
                  <a:cubicBezTo>
                    <a:pt x="112" y="146"/>
                    <a:pt x="111" y="149"/>
                    <a:pt x="107" y="150"/>
                  </a:cubicBezTo>
                  <a:close/>
                  <a:moveTo>
                    <a:pt x="122" y="144"/>
                  </a:moveTo>
                  <a:cubicBezTo>
                    <a:pt x="119" y="146"/>
                    <a:pt x="116" y="145"/>
                    <a:pt x="115" y="141"/>
                  </a:cubicBezTo>
                  <a:cubicBezTo>
                    <a:pt x="109" y="114"/>
                    <a:pt x="109" y="114"/>
                    <a:pt x="109" y="114"/>
                  </a:cubicBezTo>
                  <a:cubicBezTo>
                    <a:pt x="108" y="111"/>
                    <a:pt x="110" y="109"/>
                    <a:pt x="114" y="110"/>
                  </a:cubicBezTo>
                  <a:cubicBezTo>
                    <a:pt x="141" y="116"/>
                    <a:pt x="141" y="116"/>
                    <a:pt x="141" y="116"/>
                  </a:cubicBezTo>
                  <a:cubicBezTo>
                    <a:pt x="144" y="117"/>
                    <a:pt x="145" y="120"/>
                    <a:pt x="144" y="123"/>
                  </a:cubicBezTo>
                  <a:cubicBezTo>
                    <a:pt x="144" y="123"/>
                    <a:pt x="140" y="130"/>
                    <a:pt x="135" y="135"/>
                  </a:cubicBezTo>
                  <a:cubicBezTo>
                    <a:pt x="129" y="140"/>
                    <a:pt x="122" y="144"/>
                    <a:pt x="122" y="144"/>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156" dirty="0"/>
            </a:p>
          </p:txBody>
        </p:sp>
        <p:sp>
          <p:nvSpPr>
            <p:cNvPr id="246" name="Freeform 348"/>
            <p:cNvSpPr>
              <a:spLocks noEditPoints="1"/>
            </p:cNvSpPr>
            <p:nvPr/>
          </p:nvSpPr>
          <p:spPr bwMode="gray">
            <a:xfrm>
              <a:off x="8872687" y="5759966"/>
              <a:ext cx="740495" cy="736447"/>
            </a:xfrm>
            <a:custGeom>
              <a:avLst/>
              <a:gdLst>
                <a:gd name="T0" fmla="*/ 82 w 85"/>
                <a:gd name="T1" fmla="*/ 52 h 85"/>
                <a:gd name="T2" fmla="*/ 71 w 85"/>
                <a:gd name="T3" fmla="*/ 45 h 85"/>
                <a:gd name="T4" fmla="*/ 71 w 85"/>
                <a:gd name="T5" fmla="*/ 45 h 85"/>
                <a:gd name="T6" fmla="*/ 70 w 85"/>
                <a:gd name="T7" fmla="*/ 37 h 85"/>
                <a:gd name="T8" fmla="*/ 70 w 85"/>
                <a:gd name="T9" fmla="*/ 37 h 85"/>
                <a:gd name="T10" fmla="*/ 81 w 85"/>
                <a:gd name="T11" fmla="*/ 29 h 85"/>
                <a:gd name="T12" fmla="*/ 82 w 85"/>
                <a:gd name="T13" fmla="*/ 23 h 85"/>
                <a:gd name="T14" fmla="*/ 77 w 85"/>
                <a:gd name="T15" fmla="*/ 21 h 85"/>
                <a:gd name="T16" fmla="*/ 64 w 85"/>
                <a:gd name="T17" fmla="*/ 24 h 85"/>
                <a:gd name="T18" fmla="*/ 64 w 85"/>
                <a:gd name="T19" fmla="*/ 24 h 85"/>
                <a:gd name="T20" fmla="*/ 58 w 85"/>
                <a:gd name="T21" fmla="*/ 19 h 85"/>
                <a:gd name="T22" fmla="*/ 58 w 85"/>
                <a:gd name="T23" fmla="*/ 19 h 85"/>
                <a:gd name="T24" fmla="*/ 60 w 85"/>
                <a:gd name="T25" fmla="*/ 6 h 85"/>
                <a:gd name="T26" fmla="*/ 57 w 85"/>
                <a:gd name="T27" fmla="*/ 1 h 85"/>
                <a:gd name="T28" fmla="*/ 51 w 85"/>
                <a:gd name="T29" fmla="*/ 3 h 85"/>
                <a:gd name="T30" fmla="*/ 44 w 85"/>
                <a:gd name="T31" fmla="*/ 14 h 85"/>
                <a:gd name="T32" fmla="*/ 44 w 85"/>
                <a:gd name="T33" fmla="*/ 14 h 85"/>
                <a:gd name="T34" fmla="*/ 37 w 85"/>
                <a:gd name="T35" fmla="*/ 15 h 85"/>
                <a:gd name="T36" fmla="*/ 37 w 85"/>
                <a:gd name="T37" fmla="*/ 15 h 85"/>
                <a:gd name="T38" fmla="*/ 28 w 85"/>
                <a:gd name="T39" fmla="*/ 4 h 85"/>
                <a:gd name="T40" fmla="*/ 23 w 85"/>
                <a:gd name="T41" fmla="*/ 3 h 85"/>
                <a:gd name="T42" fmla="*/ 20 w 85"/>
                <a:gd name="T43" fmla="*/ 8 h 85"/>
                <a:gd name="T44" fmla="*/ 23 w 85"/>
                <a:gd name="T45" fmla="*/ 21 h 85"/>
                <a:gd name="T46" fmla="*/ 23 w 85"/>
                <a:gd name="T47" fmla="*/ 21 h 85"/>
                <a:gd name="T48" fmla="*/ 18 w 85"/>
                <a:gd name="T49" fmla="*/ 27 h 85"/>
                <a:gd name="T50" fmla="*/ 18 w 85"/>
                <a:gd name="T51" fmla="*/ 27 h 85"/>
                <a:gd name="T52" fmla="*/ 5 w 85"/>
                <a:gd name="T53" fmla="*/ 25 h 85"/>
                <a:gd name="T54" fmla="*/ 0 w 85"/>
                <a:gd name="T55" fmla="*/ 28 h 85"/>
                <a:gd name="T56" fmla="*/ 2 w 85"/>
                <a:gd name="T57" fmla="*/ 34 h 85"/>
                <a:gd name="T58" fmla="*/ 13 w 85"/>
                <a:gd name="T59" fmla="*/ 41 h 85"/>
                <a:gd name="T60" fmla="*/ 14 w 85"/>
                <a:gd name="T61" fmla="*/ 48 h 85"/>
                <a:gd name="T62" fmla="*/ 4 w 85"/>
                <a:gd name="T63" fmla="*/ 57 h 85"/>
                <a:gd name="T64" fmla="*/ 2 w 85"/>
                <a:gd name="T65" fmla="*/ 62 h 85"/>
                <a:gd name="T66" fmla="*/ 7 w 85"/>
                <a:gd name="T67" fmla="*/ 65 h 85"/>
                <a:gd name="T68" fmla="*/ 20 w 85"/>
                <a:gd name="T69" fmla="*/ 62 h 85"/>
                <a:gd name="T70" fmla="*/ 26 w 85"/>
                <a:gd name="T71" fmla="*/ 67 h 85"/>
                <a:gd name="T72" fmla="*/ 25 w 85"/>
                <a:gd name="T73" fmla="*/ 80 h 85"/>
                <a:gd name="T74" fmla="*/ 28 w 85"/>
                <a:gd name="T75" fmla="*/ 85 h 85"/>
                <a:gd name="T76" fmla="*/ 33 w 85"/>
                <a:gd name="T77" fmla="*/ 83 h 85"/>
                <a:gd name="T78" fmla="*/ 40 w 85"/>
                <a:gd name="T79" fmla="*/ 72 h 85"/>
                <a:gd name="T80" fmla="*/ 48 w 85"/>
                <a:gd name="T81" fmla="*/ 71 h 85"/>
                <a:gd name="T82" fmla="*/ 56 w 85"/>
                <a:gd name="T83" fmla="*/ 81 h 85"/>
                <a:gd name="T84" fmla="*/ 62 w 85"/>
                <a:gd name="T85" fmla="*/ 83 h 85"/>
                <a:gd name="T86" fmla="*/ 64 w 85"/>
                <a:gd name="T87" fmla="*/ 78 h 85"/>
                <a:gd name="T88" fmla="*/ 61 w 85"/>
                <a:gd name="T89" fmla="*/ 65 h 85"/>
                <a:gd name="T90" fmla="*/ 66 w 85"/>
                <a:gd name="T91" fmla="*/ 59 h 85"/>
                <a:gd name="T92" fmla="*/ 79 w 85"/>
                <a:gd name="T93" fmla="*/ 60 h 85"/>
                <a:gd name="T94" fmla="*/ 84 w 85"/>
                <a:gd name="T95" fmla="*/ 57 h 85"/>
                <a:gd name="T96" fmla="*/ 82 w 85"/>
                <a:gd name="T97" fmla="*/ 52 h 85"/>
                <a:gd name="T98" fmla="*/ 36 w 85"/>
                <a:gd name="T99" fmla="*/ 61 h 85"/>
                <a:gd name="T100" fmla="*/ 25 w 85"/>
                <a:gd name="T101" fmla="*/ 37 h 85"/>
                <a:gd name="T102" fmla="*/ 48 w 85"/>
                <a:gd name="T103" fmla="*/ 26 h 85"/>
                <a:gd name="T104" fmla="*/ 59 w 85"/>
                <a:gd name="T105" fmla="*/ 49 h 85"/>
                <a:gd name="T106" fmla="*/ 36 w 85"/>
                <a:gd name="T107" fmla="*/ 61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5" h="85">
                  <a:moveTo>
                    <a:pt x="82" y="52"/>
                  </a:moveTo>
                  <a:cubicBezTo>
                    <a:pt x="71" y="45"/>
                    <a:pt x="71" y="45"/>
                    <a:pt x="71" y="45"/>
                  </a:cubicBezTo>
                  <a:cubicBezTo>
                    <a:pt x="71" y="45"/>
                    <a:pt x="71" y="45"/>
                    <a:pt x="71" y="45"/>
                  </a:cubicBezTo>
                  <a:cubicBezTo>
                    <a:pt x="71" y="42"/>
                    <a:pt x="71" y="40"/>
                    <a:pt x="70" y="37"/>
                  </a:cubicBezTo>
                  <a:cubicBezTo>
                    <a:pt x="70" y="37"/>
                    <a:pt x="70" y="37"/>
                    <a:pt x="70" y="37"/>
                  </a:cubicBezTo>
                  <a:cubicBezTo>
                    <a:pt x="81" y="29"/>
                    <a:pt x="81" y="29"/>
                    <a:pt x="81" y="29"/>
                  </a:cubicBezTo>
                  <a:cubicBezTo>
                    <a:pt x="82" y="28"/>
                    <a:pt x="83" y="25"/>
                    <a:pt x="82" y="23"/>
                  </a:cubicBezTo>
                  <a:cubicBezTo>
                    <a:pt x="81" y="22"/>
                    <a:pt x="79" y="21"/>
                    <a:pt x="77" y="21"/>
                  </a:cubicBezTo>
                  <a:cubicBezTo>
                    <a:pt x="64" y="24"/>
                    <a:pt x="64" y="24"/>
                    <a:pt x="64" y="24"/>
                  </a:cubicBezTo>
                  <a:cubicBezTo>
                    <a:pt x="64" y="24"/>
                    <a:pt x="64" y="24"/>
                    <a:pt x="64" y="24"/>
                  </a:cubicBezTo>
                  <a:cubicBezTo>
                    <a:pt x="62" y="22"/>
                    <a:pt x="60" y="21"/>
                    <a:pt x="58" y="19"/>
                  </a:cubicBezTo>
                  <a:cubicBezTo>
                    <a:pt x="58" y="19"/>
                    <a:pt x="58" y="19"/>
                    <a:pt x="58" y="19"/>
                  </a:cubicBezTo>
                  <a:cubicBezTo>
                    <a:pt x="60" y="6"/>
                    <a:pt x="60" y="6"/>
                    <a:pt x="60" y="6"/>
                  </a:cubicBezTo>
                  <a:cubicBezTo>
                    <a:pt x="60" y="4"/>
                    <a:pt x="59" y="2"/>
                    <a:pt x="57" y="1"/>
                  </a:cubicBezTo>
                  <a:cubicBezTo>
                    <a:pt x="55" y="0"/>
                    <a:pt x="52" y="1"/>
                    <a:pt x="51" y="3"/>
                  </a:cubicBezTo>
                  <a:cubicBezTo>
                    <a:pt x="44" y="14"/>
                    <a:pt x="44" y="14"/>
                    <a:pt x="44" y="14"/>
                  </a:cubicBezTo>
                  <a:cubicBezTo>
                    <a:pt x="44" y="14"/>
                    <a:pt x="44" y="14"/>
                    <a:pt x="44" y="14"/>
                  </a:cubicBezTo>
                  <a:cubicBezTo>
                    <a:pt x="42" y="14"/>
                    <a:pt x="39" y="14"/>
                    <a:pt x="37" y="15"/>
                  </a:cubicBezTo>
                  <a:cubicBezTo>
                    <a:pt x="37" y="15"/>
                    <a:pt x="37" y="15"/>
                    <a:pt x="37" y="15"/>
                  </a:cubicBezTo>
                  <a:cubicBezTo>
                    <a:pt x="28" y="4"/>
                    <a:pt x="28" y="4"/>
                    <a:pt x="28" y="4"/>
                  </a:cubicBezTo>
                  <a:cubicBezTo>
                    <a:pt x="27" y="3"/>
                    <a:pt x="25" y="2"/>
                    <a:pt x="23" y="3"/>
                  </a:cubicBezTo>
                  <a:cubicBezTo>
                    <a:pt x="21" y="4"/>
                    <a:pt x="20" y="6"/>
                    <a:pt x="20" y="8"/>
                  </a:cubicBezTo>
                  <a:cubicBezTo>
                    <a:pt x="23" y="21"/>
                    <a:pt x="23" y="21"/>
                    <a:pt x="23" y="21"/>
                  </a:cubicBezTo>
                  <a:cubicBezTo>
                    <a:pt x="23" y="21"/>
                    <a:pt x="23" y="21"/>
                    <a:pt x="23" y="21"/>
                  </a:cubicBezTo>
                  <a:cubicBezTo>
                    <a:pt x="22" y="23"/>
                    <a:pt x="20" y="25"/>
                    <a:pt x="18" y="27"/>
                  </a:cubicBezTo>
                  <a:cubicBezTo>
                    <a:pt x="18" y="27"/>
                    <a:pt x="18" y="27"/>
                    <a:pt x="18" y="27"/>
                  </a:cubicBezTo>
                  <a:cubicBezTo>
                    <a:pt x="5" y="25"/>
                    <a:pt x="5" y="25"/>
                    <a:pt x="5" y="25"/>
                  </a:cubicBezTo>
                  <a:cubicBezTo>
                    <a:pt x="3" y="25"/>
                    <a:pt x="1" y="26"/>
                    <a:pt x="0" y="28"/>
                  </a:cubicBezTo>
                  <a:cubicBezTo>
                    <a:pt x="0" y="30"/>
                    <a:pt x="0" y="33"/>
                    <a:pt x="2" y="34"/>
                  </a:cubicBezTo>
                  <a:cubicBezTo>
                    <a:pt x="13" y="41"/>
                    <a:pt x="13" y="41"/>
                    <a:pt x="13" y="41"/>
                  </a:cubicBezTo>
                  <a:cubicBezTo>
                    <a:pt x="13" y="43"/>
                    <a:pt x="13" y="46"/>
                    <a:pt x="14" y="48"/>
                  </a:cubicBezTo>
                  <a:cubicBezTo>
                    <a:pt x="4" y="57"/>
                    <a:pt x="4" y="57"/>
                    <a:pt x="4" y="57"/>
                  </a:cubicBezTo>
                  <a:cubicBezTo>
                    <a:pt x="2" y="58"/>
                    <a:pt x="1" y="60"/>
                    <a:pt x="2" y="62"/>
                  </a:cubicBezTo>
                  <a:cubicBezTo>
                    <a:pt x="3" y="64"/>
                    <a:pt x="5" y="65"/>
                    <a:pt x="7" y="65"/>
                  </a:cubicBezTo>
                  <a:cubicBezTo>
                    <a:pt x="20" y="62"/>
                    <a:pt x="20" y="62"/>
                    <a:pt x="20" y="62"/>
                  </a:cubicBezTo>
                  <a:cubicBezTo>
                    <a:pt x="22" y="64"/>
                    <a:pt x="24" y="65"/>
                    <a:pt x="26" y="67"/>
                  </a:cubicBezTo>
                  <a:cubicBezTo>
                    <a:pt x="25" y="80"/>
                    <a:pt x="25" y="80"/>
                    <a:pt x="25" y="80"/>
                  </a:cubicBezTo>
                  <a:cubicBezTo>
                    <a:pt x="24" y="82"/>
                    <a:pt x="26" y="84"/>
                    <a:pt x="28" y="85"/>
                  </a:cubicBezTo>
                  <a:cubicBezTo>
                    <a:pt x="30" y="85"/>
                    <a:pt x="32" y="84"/>
                    <a:pt x="33" y="83"/>
                  </a:cubicBezTo>
                  <a:cubicBezTo>
                    <a:pt x="40" y="72"/>
                    <a:pt x="40" y="72"/>
                    <a:pt x="40" y="72"/>
                  </a:cubicBezTo>
                  <a:cubicBezTo>
                    <a:pt x="43" y="72"/>
                    <a:pt x="45" y="72"/>
                    <a:pt x="48" y="71"/>
                  </a:cubicBezTo>
                  <a:cubicBezTo>
                    <a:pt x="56" y="81"/>
                    <a:pt x="56" y="81"/>
                    <a:pt x="56" y="81"/>
                  </a:cubicBezTo>
                  <a:cubicBezTo>
                    <a:pt x="57" y="83"/>
                    <a:pt x="60" y="84"/>
                    <a:pt x="62" y="83"/>
                  </a:cubicBezTo>
                  <a:cubicBezTo>
                    <a:pt x="63" y="82"/>
                    <a:pt x="64" y="79"/>
                    <a:pt x="64" y="78"/>
                  </a:cubicBezTo>
                  <a:cubicBezTo>
                    <a:pt x="61" y="65"/>
                    <a:pt x="61" y="65"/>
                    <a:pt x="61" y="65"/>
                  </a:cubicBezTo>
                  <a:cubicBezTo>
                    <a:pt x="63" y="63"/>
                    <a:pt x="65" y="61"/>
                    <a:pt x="66" y="59"/>
                  </a:cubicBezTo>
                  <a:cubicBezTo>
                    <a:pt x="79" y="60"/>
                    <a:pt x="79" y="60"/>
                    <a:pt x="79" y="60"/>
                  </a:cubicBezTo>
                  <a:cubicBezTo>
                    <a:pt x="81" y="61"/>
                    <a:pt x="83" y="59"/>
                    <a:pt x="84" y="57"/>
                  </a:cubicBezTo>
                  <a:cubicBezTo>
                    <a:pt x="85" y="55"/>
                    <a:pt x="84" y="53"/>
                    <a:pt x="82" y="52"/>
                  </a:cubicBezTo>
                  <a:close/>
                  <a:moveTo>
                    <a:pt x="36" y="61"/>
                  </a:moveTo>
                  <a:cubicBezTo>
                    <a:pt x="26" y="57"/>
                    <a:pt x="21" y="47"/>
                    <a:pt x="25" y="37"/>
                  </a:cubicBezTo>
                  <a:cubicBezTo>
                    <a:pt x="28" y="27"/>
                    <a:pt x="38" y="22"/>
                    <a:pt x="48" y="26"/>
                  </a:cubicBezTo>
                  <a:cubicBezTo>
                    <a:pt x="58" y="29"/>
                    <a:pt x="63" y="39"/>
                    <a:pt x="59" y="49"/>
                  </a:cubicBezTo>
                  <a:cubicBezTo>
                    <a:pt x="56" y="59"/>
                    <a:pt x="46" y="64"/>
                    <a:pt x="36" y="61"/>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156"/>
            </a:p>
          </p:txBody>
        </p:sp>
        <p:sp>
          <p:nvSpPr>
            <p:cNvPr id="247" name="Freeform 349"/>
            <p:cNvSpPr>
              <a:spLocks noEditPoints="1"/>
            </p:cNvSpPr>
            <p:nvPr/>
          </p:nvSpPr>
          <p:spPr bwMode="gray">
            <a:xfrm>
              <a:off x="10895894" y="5594061"/>
              <a:ext cx="785004" cy="772867"/>
            </a:xfrm>
            <a:custGeom>
              <a:avLst/>
              <a:gdLst>
                <a:gd name="T0" fmla="*/ 87 w 90"/>
                <a:gd name="T1" fmla="*/ 48 h 89"/>
                <a:gd name="T2" fmla="*/ 89 w 90"/>
                <a:gd name="T3" fmla="*/ 43 h 89"/>
                <a:gd name="T4" fmla="*/ 83 w 90"/>
                <a:gd name="T5" fmla="*/ 39 h 89"/>
                <a:gd name="T6" fmla="*/ 78 w 90"/>
                <a:gd name="T7" fmla="*/ 36 h 89"/>
                <a:gd name="T8" fmla="*/ 75 w 90"/>
                <a:gd name="T9" fmla="*/ 24 h 89"/>
                <a:gd name="T10" fmla="*/ 77 w 90"/>
                <a:gd name="T11" fmla="*/ 18 h 89"/>
                <a:gd name="T12" fmla="*/ 75 w 90"/>
                <a:gd name="T13" fmla="*/ 12 h 89"/>
                <a:gd name="T14" fmla="*/ 68 w 90"/>
                <a:gd name="T15" fmla="*/ 13 h 89"/>
                <a:gd name="T16" fmla="*/ 62 w 90"/>
                <a:gd name="T17" fmla="*/ 15 h 89"/>
                <a:gd name="T18" fmla="*/ 51 w 90"/>
                <a:gd name="T19" fmla="*/ 9 h 89"/>
                <a:gd name="T20" fmla="*/ 49 w 90"/>
                <a:gd name="T21" fmla="*/ 2 h 89"/>
                <a:gd name="T22" fmla="*/ 43 w 90"/>
                <a:gd name="T23" fmla="*/ 1 h 89"/>
                <a:gd name="T24" fmla="*/ 39 w 90"/>
                <a:gd name="T25" fmla="*/ 6 h 89"/>
                <a:gd name="T26" fmla="*/ 36 w 90"/>
                <a:gd name="T27" fmla="*/ 12 h 89"/>
                <a:gd name="T28" fmla="*/ 24 w 90"/>
                <a:gd name="T29" fmla="*/ 15 h 89"/>
                <a:gd name="T30" fmla="*/ 18 w 90"/>
                <a:gd name="T31" fmla="*/ 12 h 89"/>
                <a:gd name="T32" fmla="*/ 13 w 90"/>
                <a:gd name="T33" fmla="*/ 15 h 89"/>
                <a:gd name="T34" fmla="*/ 14 w 90"/>
                <a:gd name="T35" fmla="*/ 22 h 89"/>
                <a:gd name="T36" fmla="*/ 16 w 90"/>
                <a:gd name="T37" fmla="*/ 28 h 89"/>
                <a:gd name="T38" fmla="*/ 9 w 90"/>
                <a:gd name="T39" fmla="*/ 38 h 89"/>
                <a:gd name="T40" fmla="*/ 3 w 90"/>
                <a:gd name="T41" fmla="*/ 40 h 89"/>
                <a:gd name="T42" fmla="*/ 1 w 90"/>
                <a:gd name="T43" fmla="*/ 46 h 89"/>
                <a:gd name="T44" fmla="*/ 7 w 90"/>
                <a:gd name="T45" fmla="*/ 50 h 89"/>
                <a:gd name="T46" fmla="*/ 12 w 90"/>
                <a:gd name="T47" fmla="*/ 53 h 89"/>
                <a:gd name="T48" fmla="*/ 15 w 90"/>
                <a:gd name="T49" fmla="*/ 65 h 89"/>
                <a:gd name="T50" fmla="*/ 12 w 90"/>
                <a:gd name="T51" fmla="*/ 71 h 89"/>
                <a:gd name="T52" fmla="*/ 15 w 90"/>
                <a:gd name="T53" fmla="*/ 77 h 89"/>
                <a:gd name="T54" fmla="*/ 22 w 90"/>
                <a:gd name="T55" fmla="*/ 75 h 89"/>
                <a:gd name="T56" fmla="*/ 27 w 90"/>
                <a:gd name="T57" fmla="*/ 74 h 89"/>
                <a:gd name="T58" fmla="*/ 39 w 90"/>
                <a:gd name="T59" fmla="*/ 81 h 89"/>
                <a:gd name="T60" fmla="*/ 41 w 90"/>
                <a:gd name="T61" fmla="*/ 86 h 89"/>
                <a:gd name="T62" fmla="*/ 47 w 90"/>
                <a:gd name="T63" fmla="*/ 88 h 89"/>
                <a:gd name="T64" fmla="*/ 51 w 90"/>
                <a:gd name="T65" fmla="*/ 82 h 89"/>
                <a:gd name="T66" fmla="*/ 54 w 90"/>
                <a:gd name="T67" fmla="*/ 78 h 89"/>
                <a:gd name="T68" fmla="*/ 66 w 90"/>
                <a:gd name="T69" fmla="*/ 75 h 89"/>
                <a:gd name="T70" fmla="*/ 72 w 90"/>
                <a:gd name="T71" fmla="*/ 77 h 89"/>
                <a:gd name="T72" fmla="*/ 77 w 90"/>
                <a:gd name="T73" fmla="*/ 74 h 89"/>
                <a:gd name="T74" fmla="*/ 76 w 90"/>
                <a:gd name="T75" fmla="*/ 67 h 89"/>
                <a:gd name="T76" fmla="*/ 75 w 90"/>
                <a:gd name="T77" fmla="*/ 62 h 89"/>
                <a:gd name="T78" fmla="*/ 81 w 90"/>
                <a:gd name="T79" fmla="*/ 51 h 89"/>
                <a:gd name="T80" fmla="*/ 65 w 90"/>
                <a:gd name="T81" fmla="*/ 25 h 89"/>
                <a:gd name="T82" fmla="*/ 54 w 90"/>
                <a:gd name="T83" fmla="*/ 36 h 89"/>
                <a:gd name="T84" fmla="*/ 65 w 90"/>
                <a:gd name="T85" fmla="*/ 25 h 89"/>
                <a:gd name="T86" fmla="*/ 49 w 90"/>
                <a:gd name="T87" fmla="*/ 41 h 89"/>
                <a:gd name="T88" fmla="*/ 41 w 90"/>
                <a:gd name="T89" fmla="*/ 49 h 89"/>
                <a:gd name="T90" fmla="*/ 36 w 90"/>
                <a:gd name="T91" fmla="*/ 36 h 89"/>
                <a:gd name="T92" fmla="*/ 26 w 90"/>
                <a:gd name="T93" fmla="*/ 25 h 89"/>
                <a:gd name="T94" fmla="*/ 36 w 90"/>
                <a:gd name="T95" fmla="*/ 36 h 89"/>
                <a:gd name="T96" fmla="*/ 26 w 90"/>
                <a:gd name="T97" fmla="*/ 54 h 89"/>
                <a:gd name="T98" fmla="*/ 36 w 90"/>
                <a:gd name="T99" fmla="*/ 64 h 89"/>
                <a:gd name="T100" fmla="*/ 54 w 90"/>
                <a:gd name="T101" fmla="*/ 54 h 89"/>
                <a:gd name="T102" fmla="*/ 65 w 90"/>
                <a:gd name="T103" fmla="*/ 64 h 89"/>
                <a:gd name="T104" fmla="*/ 54 w 90"/>
                <a:gd name="T105" fmla="*/ 5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0" h="89">
                  <a:moveTo>
                    <a:pt x="83" y="51"/>
                  </a:moveTo>
                  <a:cubicBezTo>
                    <a:pt x="84" y="50"/>
                    <a:pt x="86" y="49"/>
                    <a:pt x="87" y="48"/>
                  </a:cubicBezTo>
                  <a:cubicBezTo>
                    <a:pt x="89" y="46"/>
                    <a:pt x="89" y="46"/>
                    <a:pt x="89" y="46"/>
                  </a:cubicBezTo>
                  <a:cubicBezTo>
                    <a:pt x="90" y="45"/>
                    <a:pt x="90" y="44"/>
                    <a:pt x="89" y="43"/>
                  </a:cubicBezTo>
                  <a:cubicBezTo>
                    <a:pt x="87" y="41"/>
                    <a:pt x="87" y="41"/>
                    <a:pt x="87" y="41"/>
                  </a:cubicBezTo>
                  <a:cubicBezTo>
                    <a:pt x="86" y="40"/>
                    <a:pt x="84" y="39"/>
                    <a:pt x="83" y="39"/>
                  </a:cubicBezTo>
                  <a:cubicBezTo>
                    <a:pt x="81" y="38"/>
                    <a:pt x="81" y="38"/>
                    <a:pt x="81" y="38"/>
                  </a:cubicBezTo>
                  <a:cubicBezTo>
                    <a:pt x="80" y="38"/>
                    <a:pt x="78" y="37"/>
                    <a:pt x="78" y="36"/>
                  </a:cubicBezTo>
                  <a:cubicBezTo>
                    <a:pt x="75" y="28"/>
                    <a:pt x="75" y="28"/>
                    <a:pt x="75" y="28"/>
                  </a:cubicBezTo>
                  <a:cubicBezTo>
                    <a:pt x="74" y="26"/>
                    <a:pt x="74" y="25"/>
                    <a:pt x="75" y="24"/>
                  </a:cubicBezTo>
                  <a:cubicBezTo>
                    <a:pt x="76" y="22"/>
                    <a:pt x="76" y="22"/>
                    <a:pt x="76" y="22"/>
                  </a:cubicBezTo>
                  <a:cubicBezTo>
                    <a:pt x="77" y="21"/>
                    <a:pt x="78" y="19"/>
                    <a:pt x="77" y="18"/>
                  </a:cubicBezTo>
                  <a:cubicBezTo>
                    <a:pt x="77" y="15"/>
                    <a:pt x="77" y="15"/>
                    <a:pt x="77" y="15"/>
                  </a:cubicBezTo>
                  <a:cubicBezTo>
                    <a:pt x="77" y="13"/>
                    <a:pt x="76" y="12"/>
                    <a:pt x="75" y="12"/>
                  </a:cubicBezTo>
                  <a:cubicBezTo>
                    <a:pt x="72" y="12"/>
                    <a:pt x="72" y="12"/>
                    <a:pt x="72" y="12"/>
                  </a:cubicBezTo>
                  <a:cubicBezTo>
                    <a:pt x="71" y="12"/>
                    <a:pt x="69" y="13"/>
                    <a:pt x="68" y="13"/>
                  </a:cubicBezTo>
                  <a:cubicBezTo>
                    <a:pt x="66" y="15"/>
                    <a:pt x="66" y="15"/>
                    <a:pt x="66" y="15"/>
                  </a:cubicBezTo>
                  <a:cubicBezTo>
                    <a:pt x="65" y="16"/>
                    <a:pt x="63" y="16"/>
                    <a:pt x="62" y="15"/>
                  </a:cubicBezTo>
                  <a:cubicBezTo>
                    <a:pt x="54" y="12"/>
                    <a:pt x="54" y="12"/>
                    <a:pt x="54" y="12"/>
                  </a:cubicBezTo>
                  <a:cubicBezTo>
                    <a:pt x="53" y="12"/>
                    <a:pt x="52" y="10"/>
                    <a:pt x="51" y="9"/>
                  </a:cubicBezTo>
                  <a:cubicBezTo>
                    <a:pt x="51" y="6"/>
                    <a:pt x="51" y="6"/>
                    <a:pt x="51" y="6"/>
                  </a:cubicBezTo>
                  <a:cubicBezTo>
                    <a:pt x="51" y="5"/>
                    <a:pt x="50" y="3"/>
                    <a:pt x="49" y="2"/>
                  </a:cubicBezTo>
                  <a:cubicBezTo>
                    <a:pt x="47" y="1"/>
                    <a:pt x="47" y="1"/>
                    <a:pt x="47" y="1"/>
                  </a:cubicBezTo>
                  <a:cubicBezTo>
                    <a:pt x="46" y="0"/>
                    <a:pt x="44" y="0"/>
                    <a:pt x="43" y="1"/>
                  </a:cubicBezTo>
                  <a:cubicBezTo>
                    <a:pt x="41" y="2"/>
                    <a:pt x="41" y="2"/>
                    <a:pt x="41" y="2"/>
                  </a:cubicBezTo>
                  <a:cubicBezTo>
                    <a:pt x="40" y="3"/>
                    <a:pt x="39" y="5"/>
                    <a:pt x="39" y="6"/>
                  </a:cubicBezTo>
                  <a:cubicBezTo>
                    <a:pt x="39" y="9"/>
                    <a:pt x="39" y="9"/>
                    <a:pt x="39" y="9"/>
                  </a:cubicBezTo>
                  <a:cubicBezTo>
                    <a:pt x="39" y="10"/>
                    <a:pt x="37" y="12"/>
                    <a:pt x="36" y="12"/>
                  </a:cubicBezTo>
                  <a:cubicBezTo>
                    <a:pt x="28" y="15"/>
                    <a:pt x="28" y="15"/>
                    <a:pt x="28" y="15"/>
                  </a:cubicBezTo>
                  <a:cubicBezTo>
                    <a:pt x="27" y="16"/>
                    <a:pt x="25" y="16"/>
                    <a:pt x="24" y="15"/>
                  </a:cubicBezTo>
                  <a:cubicBezTo>
                    <a:pt x="23" y="13"/>
                    <a:pt x="23" y="13"/>
                    <a:pt x="23" y="13"/>
                  </a:cubicBezTo>
                  <a:cubicBezTo>
                    <a:pt x="21" y="12"/>
                    <a:pt x="19" y="12"/>
                    <a:pt x="18" y="12"/>
                  </a:cubicBezTo>
                  <a:cubicBezTo>
                    <a:pt x="15" y="12"/>
                    <a:pt x="15" y="12"/>
                    <a:pt x="15" y="12"/>
                  </a:cubicBezTo>
                  <a:cubicBezTo>
                    <a:pt x="14" y="12"/>
                    <a:pt x="13" y="13"/>
                    <a:pt x="13" y="15"/>
                  </a:cubicBezTo>
                  <a:cubicBezTo>
                    <a:pt x="13" y="17"/>
                    <a:pt x="13" y="17"/>
                    <a:pt x="13" y="17"/>
                  </a:cubicBezTo>
                  <a:cubicBezTo>
                    <a:pt x="13" y="19"/>
                    <a:pt x="13" y="21"/>
                    <a:pt x="14" y="22"/>
                  </a:cubicBezTo>
                  <a:cubicBezTo>
                    <a:pt x="15" y="23"/>
                    <a:pt x="15" y="23"/>
                    <a:pt x="15" y="23"/>
                  </a:cubicBezTo>
                  <a:cubicBezTo>
                    <a:pt x="16" y="25"/>
                    <a:pt x="16" y="26"/>
                    <a:pt x="16" y="28"/>
                  </a:cubicBezTo>
                  <a:cubicBezTo>
                    <a:pt x="12" y="35"/>
                    <a:pt x="12" y="35"/>
                    <a:pt x="12" y="35"/>
                  </a:cubicBezTo>
                  <a:cubicBezTo>
                    <a:pt x="12" y="37"/>
                    <a:pt x="11" y="38"/>
                    <a:pt x="9" y="38"/>
                  </a:cubicBezTo>
                  <a:cubicBezTo>
                    <a:pt x="7" y="38"/>
                    <a:pt x="7" y="38"/>
                    <a:pt x="7" y="38"/>
                  </a:cubicBezTo>
                  <a:cubicBezTo>
                    <a:pt x="6" y="38"/>
                    <a:pt x="4" y="39"/>
                    <a:pt x="3" y="40"/>
                  </a:cubicBezTo>
                  <a:cubicBezTo>
                    <a:pt x="1" y="42"/>
                    <a:pt x="1" y="42"/>
                    <a:pt x="1" y="42"/>
                  </a:cubicBezTo>
                  <a:cubicBezTo>
                    <a:pt x="0" y="43"/>
                    <a:pt x="0" y="45"/>
                    <a:pt x="1" y="46"/>
                  </a:cubicBezTo>
                  <a:cubicBezTo>
                    <a:pt x="3" y="48"/>
                    <a:pt x="3" y="48"/>
                    <a:pt x="3" y="48"/>
                  </a:cubicBezTo>
                  <a:cubicBezTo>
                    <a:pt x="4" y="49"/>
                    <a:pt x="6" y="50"/>
                    <a:pt x="7" y="50"/>
                  </a:cubicBezTo>
                  <a:cubicBezTo>
                    <a:pt x="9" y="50"/>
                    <a:pt x="9" y="50"/>
                    <a:pt x="9" y="50"/>
                  </a:cubicBezTo>
                  <a:cubicBezTo>
                    <a:pt x="10" y="51"/>
                    <a:pt x="12" y="52"/>
                    <a:pt x="12" y="53"/>
                  </a:cubicBezTo>
                  <a:cubicBezTo>
                    <a:pt x="15" y="61"/>
                    <a:pt x="15" y="61"/>
                    <a:pt x="15" y="61"/>
                  </a:cubicBezTo>
                  <a:cubicBezTo>
                    <a:pt x="16" y="62"/>
                    <a:pt x="16" y="64"/>
                    <a:pt x="15" y="65"/>
                  </a:cubicBezTo>
                  <a:cubicBezTo>
                    <a:pt x="14" y="67"/>
                    <a:pt x="14" y="67"/>
                    <a:pt x="14" y="67"/>
                  </a:cubicBezTo>
                  <a:cubicBezTo>
                    <a:pt x="13" y="68"/>
                    <a:pt x="12" y="70"/>
                    <a:pt x="12" y="71"/>
                  </a:cubicBezTo>
                  <a:cubicBezTo>
                    <a:pt x="12" y="74"/>
                    <a:pt x="12" y="74"/>
                    <a:pt x="12" y="74"/>
                  </a:cubicBezTo>
                  <a:cubicBezTo>
                    <a:pt x="13" y="75"/>
                    <a:pt x="14" y="76"/>
                    <a:pt x="15" y="77"/>
                  </a:cubicBezTo>
                  <a:cubicBezTo>
                    <a:pt x="18" y="77"/>
                    <a:pt x="18" y="77"/>
                    <a:pt x="18" y="77"/>
                  </a:cubicBezTo>
                  <a:cubicBezTo>
                    <a:pt x="19" y="77"/>
                    <a:pt x="21" y="76"/>
                    <a:pt x="22" y="75"/>
                  </a:cubicBezTo>
                  <a:cubicBezTo>
                    <a:pt x="23" y="74"/>
                    <a:pt x="23" y="74"/>
                    <a:pt x="23" y="74"/>
                  </a:cubicBezTo>
                  <a:cubicBezTo>
                    <a:pt x="24" y="73"/>
                    <a:pt x="26" y="73"/>
                    <a:pt x="27" y="74"/>
                  </a:cubicBezTo>
                  <a:cubicBezTo>
                    <a:pt x="36" y="78"/>
                    <a:pt x="36" y="78"/>
                    <a:pt x="36" y="78"/>
                  </a:cubicBezTo>
                  <a:cubicBezTo>
                    <a:pt x="37" y="78"/>
                    <a:pt x="38" y="79"/>
                    <a:pt x="39" y="81"/>
                  </a:cubicBezTo>
                  <a:cubicBezTo>
                    <a:pt x="39" y="82"/>
                    <a:pt x="39" y="82"/>
                    <a:pt x="39" y="82"/>
                  </a:cubicBezTo>
                  <a:cubicBezTo>
                    <a:pt x="39" y="84"/>
                    <a:pt x="40" y="85"/>
                    <a:pt x="41" y="86"/>
                  </a:cubicBezTo>
                  <a:cubicBezTo>
                    <a:pt x="43" y="88"/>
                    <a:pt x="43" y="88"/>
                    <a:pt x="43" y="88"/>
                  </a:cubicBezTo>
                  <a:cubicBezTo>
                    <a:pt x="44" y="89"/>
                    <a:pt x="46" y="89"/>
                    <a:pt x="47" y="88"/>
                  </a:cubicBezTo>
                  <a:cubicBezTo>
                    <a:pt x="49" y="86"/>
                    <a:pt x="49" y="86"/>
                    <a:pt x="49" y="86"/>
                  </a:cubicBezTo>
                  <a:cubicBezTo>
                    <a:pt x="50" y="85"/>
                    <a:pt x="51" y="84"/>
                    <a:pt x="51" y="82"/>
                  </a:cubicBezTo>
                  <a:cubicBezTo>
                    <a:pt x="51" y="81"/>
                    <a:pt x="51" y="81"/>
                    <a:pt x="51" y="81"/>
                  </a:cubicBezTo>
                  <a:cubicBezTo>
                    <a:pt x="51" y="80"/>
                    <a:pt x="52" y="78"/>
                    <a:pt x="54" y="78"/>
                  </a:cubicBezTo>
                  <a:cubicBezTo>
                    <a:pt x="62" y="74"/>
                    <a:pt x="62" y="74"/>
                    <a:pt x="62" y="74"/>
                  </a:cubicBezTo>
                  <a:cubicBezTo>
                    <a:pt x="63" y="74"/>
                    <a:pt x="65" y="74"/>
                    <a:pt x="66" y="75"/>
                  </a:cubicBezTo>
                  <a:cubicBezTo>
                    <a:pt x="67" y="76"/>
                    <a:pt x="67" y="76"/>
                    <a:pt x="67" y="76"/>
                  </a:cubicBezTo>
                  <a:cubicBezTo>
                    <a:pt x="68" y="76"/>
                    <a:pt x="70" y="77"/>
                    <a:pt x="72" y="77"/>
                  </a:cubicBezTo>
                  <a:cubicBezTo>
                    <a:pt x="74" y="77"/>
                    <a:pt x="74" y="77"/>
                    <a:pt x="74" y="77"/>
                  </a:cubicBezTo>
                  <a:cubicBezTo>
                    <a:pt x="76" y="77"/>
                    <a:pt x="77" y="76"/>
                    <a:pt x="77" y="74"/>
                  </a:cubicBezTo>
                  <a:cubicBezTo>
                    <a:pt x="77" y="71"/>
                    <a:pt x="77" y="71"/>
                    <a:pt x="77" y="71"/>
                  </a:cubicBezTo>
                  <a:cubicBezTo>
                    <a:pt x="77" y="70"/>
                    <a:pt x="77" y="68"/>
                    <a:pt x="76" y="67"/>
                  </a:cubicBezTo>
                  <a:cubicBezTo>
                    <a:pt x="75" y="66"/>
                    <a:pt x="75" y="66"/>
                    <a:pt x="75" y="66"/>
                  </a:cubicBezTo>
                  <a:cubicBezTo>
                    <a:pt x="74" y="65"/>
                    <a:pt x="74" y="63"/>
                    <a:pt x="75" y="62"/>
                  </a:cubicBezTo>
                  <a:cubicBezTo>
                    <a:pt x="78" y="53"/>
                    <a:pt x="78" y="53"/>
                    <a:pt x="78" y="53"/>
                  </a:cubicBezTo>
                  <a:cubicBezTo>
                    <a:pt x="78" y="52"/>
                    <a:pt x="80" y="51"/>
                    <a:pt x="81" y="51"/>
                  </a:cubicBezTo>
                  <a:lnTo>
                    <a:pt x="83" y="51"/>
                  </a:lnTo>
                  <a:close/>
                  <a:moveTo>
                    <a:pt x="65" y="25"/>
                  </a:moveTo>
                  <a:cubicBezTo>
                    <a:pt x="68" y="28"/>
                    <a:pt x="68" y="33"/>
                    <a:pt x="65" y="36"/>
                  </a:cubicBezTo>
                  <a:cubicBezTo>
                    <a:pt x="62" y="39"/>
                    <a:pt x="57" y="39"/>
                    <a:pt x="54" y="36"/>
                  </a:cubicBezTo>
                  <a:cubicBezTo>
                    <a:pt x="51" y="33"/>
                    <a:pt x="51" y="28"/>
                    <a:pt x="54" y="25"/>
                  </a:cubicBezTo>
                  <a:cubicBezTo>
                    <a:pt x="57" y="22"/>
                    <a:pt x="62" y="22"/>
                    <a:pt x="65" y="25"/>
                  </a:cubicBezTo>
                  <a:close/>
                  <a:moveTo>
                    <a:pt x="41" y="41"/>
                  </a:moveTo>
                  <a:cubicBezTo>
                    <a:pt x="43" y="38"/>
                    <a:pt x="47" y="38"/>
                    <a:pt x="49" y="41"/>
                  </a:cubicBezTo>
                  <a:cubicBezTo>
                    <a:pt x="52" y="43"/>
                    <a:pt x="52" y="47"/>
                    <a:pt x="49" y="49"/>
                  </a:cubicBezTo>
                  <a:cubicBezTo>
                    <a:pt x="47" y="51"/>
                    <a:pt x="43" y="51"/>
                    <a:pt x="41" y="49"/>
                  </a:cubicBezTo>
                  <a:cubicBezTo>
                    <a:pt x="38" y="47"/>
                    <a:pt x="38" y="43"/>
                    <a:pt x="41" y="41"/>
                  </a:cubicBezTo>
                  <a:close/>
                  <a:moveTo>
                    <a:pt x="36" y="36"/>
                  </a:moveTo>
                  <a:cubicBezTo>
                    <a:pt x="33" y="39"/>
                    <a:pt x="29" y="39"/>
                    <a:pt x="26" y="36"/>
                  </a:cubicBezTo>
                  <a:cubicBezTo>
                    <a:pt x="23" y="33"/>
                    <a:pt x="23" y="28"/>
                    <a:pt x="26" y="25"/>
                  </a:cubicBezTo>
                  <a:cubicBezTo>
                    <a:pt x="29" y="22"/>
                    <a:pt x="33" y="22"/>
                    <a:pt x="36" y="25"/>
                  </a:cubicBezTo>
                  <a:cubicBezTo>
                    <a:pt x="39" y="28"/>
                    <a:pt x="39" y="33"/>
                    <a:pt x="36" y="36"/>
                  </a:cubicBezTo>
                  <a:close/>
                  <a:moveTo>
                    <a:pt x="26" y="64"/>
                  </a:moveTo>
                  <a:cubicBezTo>
                    <a:pt x="23" y="61"/>
                    <a:pt x="23" y="57"/>
                    <a:pt x="26" y="54"/>
                  </a:cubicBezTo>
                  <a:cubicBezTo>
                    <a:pt x="29" y="51"/>
                    <a:pt x="33" y="51"/>
                    <a:pt x="36" y="54"/>
                  </a:cubicBezTo>
                  <a:cubicBezTo>
                    <a:pt x="39" y="57"/>
                    <a:pt x="39" y="61"/>
                    <a:pt x="36" y="64"/>
                  </a:cubicBezTo>
                  <a:cubicBezTo>
                    <a:pt x="33" y="67"/>
                    <a:pt x="29" y="67"/>
                    <a:pt x="26" y="64"/>
                  </a:cubicBezTo>
                  <a:close/>
                  <a:moveTo>
                    <a:pt x="54" y="54"/>
                  </a:moveTo>
                  <a:cubicBezTo>
                    <a:pt x="57" y="51"/>
                    <a:pt x="62" y="51"/>
                    <a:pt x="65" y="54"/>
                  </a:cubicBezTo>
                  <a:cubicBezTo>
                    <a:pt x="68" y="57"/>
                    <a:pt x="68" y="61"/>
                    <a:pt x="65" y="64"/>
                  </a:cubicBezTo>
                  <a:cubicBezTo>
                    <a:pt x="62" y="67"/>
                    <a:pt x="57" y="67"/>
                    <a:pt x="54" y="64"/>
                  </a:cubicBezTo>
                  <a:cubicBezTo>
                    <a:pt x="51" y="61"/>
                    <a:pt x="51" y="57"/>
                    <a:pt x="54" y="54"/>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156"/>
            </a:p>
          </p:txBody>
        </p:sp>
        <p:grpSp>
          <p:nvGrpSpPr>
            <p:cNvPr id="248" name="Group 247"/>
            <p:cNvGrpSpPr/>
            <p:nvPr userDrawn="1"/>
          </p:nvGrpSpPr>
          <p:grpSpPr bwMode="gray">
            <a:xfrm>
              <a:off x="10640972" y="5505041"/>
              <a:ext cx="368222" cy="356087"/>
              <a:chOff x="10962040" y="5443286"/>
              <a:chExt cx="391159" cy="378268"/>
            </a:xfrm>
            <a:solidFill>
              <a:srgbClr val="00BCF2"/>
            </a:solidFill>
          </p:grpSpPr>
          <p:sp>
            <p:nvSpPr>
              <p:cNvPr id="268" name="Freeform 350"/>
              <p:cNvSpPr>
                <a:spLocks noEditPoints="1"/>
              </p:cNvSpPr>
              <p:nvPr/>
            </p:nvSpPr>
            <p:spPr bwMode="gray">
              <a:xfrm>
                <a:off x="11009322" y="5499167"/>
                <a:ext cx="305193" cy="296596"/>
              </a:xfrm>
              <a:custGeom>
                <a:avLst/>
                <a:gdLst>
                  <a:gd name="T0" fmla="*/ 15 w 33"/>
                  <a:gd name="T1" fmla="*/ 1 h 32"/>
                  <a:gd name="T2" fmla="*/ 1 w 33"/>
                  <a:gd name="T3" fmla="*/ 17 h 32"/>
                  <a:gd name="T4" fmla="*/ 18 w 33"/>
                  <a:gd name="T5" fmla="*/ 32 h 32"/>
                  <a:gd name="T6" fmla="*/ 32 w 33"/>
                  <a:gd name="T7" fmla="*/ 15 h 32"/>
                  <a:gd name="T8" fmla="*/ 15 w 33"/>
                  <a:gd name="T9" fmla="*/ 1 h 32"/>
                  <a:gd name="T10" fmla="*/ 17 w 33"/>
                  <a:gd name="T11" fmla="*/ 23 h 32"/>
                  <a:gd name="T12" fmla="*/ 10 w 33"/>
                  <a:gd name="T13" fmla="*/ 17 h 32"/>
                  <a:gd name="T14" fmla="*/ 16 w 33"/>
                  <a:gd name="T15" fmla="*/ 9 h 32"/>
                  <a:gd name="T16" fmla="*/ 23 w 33"/>
                  <a:gd name="T17" fmla="*/ 16 h 32"/>
                  <a:gd name="T18" fmla="*/ 17 w 33"/>
                  <a:gd name="T19" fmla="*/ 2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32">
                    <a:moveTo>
                      <a:pt x="15" y="1"/>
                    </a:moveTo>
                    <a:cubicBezTo>
                      <a:pt x="7" y="1"/>
                      <a:pt x="0" y="9"/>
                      <a:pt x="1" y="17"/>
                    </a:cubicBezTo>
                    <a:cubicBezTo>
                      <a:pt x="2" y="26"/>
                      <a:pt x="9" y="32"/>
                      <a:pt x="18" y="32"/>
                    </a:cubicBezTo>
                    <a:cubicBezTo>
                      <a:pt x="26" y="31"/>
                      <a:pt x="33" y="24"/>
                      <a:pt x="32" y="15"/>
                    </a:cubicBezTo>
                    <a:cubicBezTo>
                      <a:pt x="31" y="6"/>
                      <a:pt x="24" y="0"/>
                      <a:pt x="15" y="1"/>
                    </a:cubicBezTo>
                    <a:close/>
                    <a:moveTo>
                      <a:pt x="17" y="23"/>
                    </a:moveTo>
                    <a:cubicBezTo>
                      <a:pt x="13" y="23"/>
                      <a:pt x="10" y="21"/>
                      <a:pt x="10" y="17"/>
                    </a:cubicBezTo>
                    <a:cubicBezTo>
                      <a:pt x="9" y="13"/>
                      <a:pt x="12" y="10"/>
                      <a:pt x="16" y="9"/>
                    </a:cubicBezTo>
                    <a:cubicBezTo>
                      <a:pt x="20" y="9"/>
                      <a:pt x="23" y="12"/>
                      <a:pt x="23" y="16"/>
                    </a:cubicBezTo>
                    <a:cubicBezTo>
                      <a:pt x="24" y="19"/>
                      <a:pt x="21" y="23"/>
                      <a:pt x="17"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156"/>
              </a:p>
            </p:txBody>
          </p:sp>
          <p:sp>
            <p:nvSpPr>
              <p:cNvPr id="269" name="Freeform 351"/>
              <p:cNvSpPr>
                <a:spLocks/>
              </p:cNvSpPr>
              <p:nvPr/>
            </p:nvSpPr>
            <p:spPr bwMode="gray">
              <a:xfrm>
                <a:off x="11112485" y="5443286"/>
                <a:ext cx="73075" cy="94566"/>
              </a:xfrm>
              <a:custGeom>
                <a:avLst/>
                <a:gdLst>
                  <a:gd name="T0" fmla="*/ 8 w 8"/>
                  <a:gd name="T1" fmla="*/ 6 h 10"/>
                  <a:gd name="T2" fmla="*/ 5 w 8"/>
                  <a:gd name="T3" fmla="*/ 10 h 10"/>
                  <a:gd name="T4" fmla="*/ 4 w 8"/>
                  <a:gd name="T5" fmla="*/ 10 h 10"/>
                  <a:gd name="T6" fmla="*/ 0 w 8"/>
                  <a:gd name="T7" fmla="*/ 7 h 10"/>
                  <a:gd name="T8" fmla="*/ 0 w 8"/>
                  <a:gd name="T9" fmla="*/ 4 h 10"/>
                  <a:gd name="T10" fmla="*/ 3 w 8"/>
                  <a:gd name="T11" fmla="*/ 0 h 10"/>
                  <a:gd name="T12" fmla="*/ 4 w 8"/>
                  <a:gd name="T13" fmla="*/ 0 h 10"/>
                  <a:gd name="T14" fmla="*/ 8 w 8"/>
                  <a:gd name="T15" fmla="*/ 3 h 10"/>
                  <a:gd name="T16" fmla="*/ 8 w 8"/>
                  <a:gd name="T17" fmla="*/ 6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10">
                    <a:moveTo>
                      <a:pt x="8" y="6"/>
                    </a:moveTo>
                    <a:cubicBezTo>
                      <a:pt x="8" y="8"/>
                      <a:pt x="7" y="9"/>
                      <a:pt x="5" y="10"/>
                    </a:cubicBezTo>
                    <a:cubicBezTo>
                      <a:pt x="4" y="10"/>
                      <a:pt x="4" y="10"/>
                      <a:pt x="4" y="10"/>
                    </a:cubicBezTo>
                    <a:cubicBezTo>
                      <a:pt x="2" y="10"/>
                      <a:pt x="1" y="9"/>
                      <a:pt x="0" y="7"/>
                    </a:cubicBezTo>
                    <a:cubicBezTo>
                      <a:pt x="0" y="4"/>
                      <a:pt x="0" y="4"/>
                      <a:pt x="0" y="4"/>
                    </a:cubicBezTo>
                    <a:cubicBezTo>
                      <a:pt x="0" y="2"/>
                      <a:pt x="1" y="1"/>
                      <a:pt x="3" y="0"/>
                    </a:cubicBezTo>
                    <a:cubicBezTo>
                      <a:pt x="4" y="0"/>
                      <a:pt x="4" y="0"/>
                      <a:pt x="4" y="0"/>
                    </a:cubicBezTo>
                    <a:cubicBezTo>
                      <a:pt x="6" y="0"/>
                      <a:pt x="7" y="1"/>
                      <a:pt x="8" y="3"/>
                    </a:cubicBezTo>
                    <a:lnTo>
                      <a:pt x="8"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156"/>
              </a:p>
            </p:txBody>
          </p:sp>
          <p:sp>
            <p:nvSpPr>
              <p:cNvPr id="270" name="Freeform 352"/>
              <p:cNvSpPr>
                <a:spLocks/>
              </p:cNvSpPr>
              <p:nvPr/>
            </p:nvSpPr>
            <p:spPr bwMode="gray">
              <a:xfrm>
                <a:off x="11030815" y="5731285"/>
                <a:ext cx="81672" cy="90269"/>
              </a:xfrm>
              <a:custGeom>
                <a:avLst/>
                <a:gdLst>
                  <a:gd name="T0" fmla="*/ 7 w 9"/>
                  <a:gd name="T1" fmla="*/ 9 h 10"/>
                  <a:gd name="T2" fmla="*/ 3 w 9"/>
                  <a:gd name="T3" fmla="*/ 9 h 10"/>
                  <a:gd name="T4" fmla="*/ 1 w 9"/>
                  <a:gd name="T5" fmla="*/ 8 h 10"/>
                  <a:gd name="T6" fmla="*/ 1 w 9"/>
                  <a:gd name="T7" fmla="*/ 4 h 10"/>
                  <a:gd name="T8" fmla="*/ 2 w 9"/>
                  <a:gd name="T9" fmla="*/ 2 h 10"/>
                  <a:gd name="T10" fmla="*/ 7 w 9"/>
                  <a:gd name="T11" fmla="*/ 1 h 10"/>
                  <a:gd name="T12" fmla="*/ 8 w 9"/>
                  <a:gd name="T13" fmla="*/ 2 h 10"/>
                  <a:gd name="T14" fmla="*/ 9 w 9"/>
                  <a:gd name="T15" fmla="*/ 6 h 10"/>
                  <a:gd name="T16" fmla="*/ 7 w 9"/>
                  <a:gd name="T17" fmla="*/ 9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0">
                    <a:moveTo>
                      <a:pt x="7" y="9"/>
                    </a:moveTo>
                    <a:cubicBezTo>
                      <a:pt x="6" y="10"/>
                      <a:pt x="4" y="10"/>
                      <a:pt x="3" y="9"/>
                    </a:cubicBezTo>
                    <a:cubicBezTo>
                      <a:pt x="1" y="8"/>
                      <a:pt x="1" y="8"/>
                      <a:pt x="1" y="8"/>
                    </a:cubicBezTo>
                    <a:cubicBezTo>
                      <a:pt x="0" y="7"/>
                      <a:pt x="0" y="6"/>
                      <a:pt x="1" y="4"/>
                    </a:cubicBezTo>
                    <a:cubicBezTo>
                      <a:pt x="2" y="2"/>
                      <a:pt x="2" y="2"/>
                      <a:pt x="2" y="2"/>
                    </a:cubicBezTo>
                    <a:cubicBezTo>
                      <a:pt x="3" y="0"/>
                      <a:pt x="5" y="0"/>
                      <a:pt x="7" y="1"/>
                    </a:cubicBezTo>
                    <a:cubicBezTo>
                      <a:pt x="8" y="2"/>
                      <a:pt x="8" y="2"/>
                      <a:pt x="8" y="2"/>
                    </a:cubicBezTo>
                    <a:cubicBezTo>
                      <a:pt x="9" y="3"/>
                      <a:pt x="9" y="5"/>
                      <a:pt x="9" y="6"/>
                    </a:cubicBezTo>
                    <a:lnTo>
                      <a:pt x="7"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156" dirty="0"/>
              </a:p>
            </p:txBody>
          </p:sp>
          <p:sp>
            <p:nvSpPr>
              <p:cNvPr id="271" name="Freeform 353"/>
              <p:cNvSpPr>
                <a:spLocks/>
              </p:cNvSpPr>
              <p:nvPr/>
            </p:nvSpPr>
            <p:spPr bwMode="gray">
              <a:xfrm>
                <a:off x="11232842" y="5714091"/>
                <a:ext cx="94566" cy="90269"/>
              </a:xfrm>
              <a:custGeom>
                <a:avLst/>
                <a:gdLst>
                  <a:gd name="T0" fmla="*/ 8 w 10"/>
                  <a:gd name="T1" fmla="*/ 4 h 10"/>
                  <a:gd name="T2" fmla="*/ 8 w 10"/>
                  <a:gd name="T3" fmla="*/ 8 h 10"/>
                  <a:gd name="T4" fmla="*/ 7 w 10"/>
                  <a:gd name="T5" fmla="*/ 9 h 10"/>
                  <a:gd name="T6" fmla="*/ 3 w 10"/>
                  <a:gd name="T7" fmla="*/ 9 h 10"/>
                  <a:gd name="T8" fmla="*/ 1 w 10"/>
                  <a:gd name="T9" fmla="*/ 7 h 10"/>
                  <a:gd name="T10" fmla="*/ 1 w 10"/>
                  <a:gd name="T11" fmla="*/ 3 h 10"/>
                  <a:gd name="T12" fmla="*/ 2 w 10"/>
                  <a:gd name="T13" fmla="*/ 2 h 10"/>
                  <a:gd name="T14" fmla="*/ 6 w 10"/>
                  <a:gd name="T15" fmla="*/ 2 h 10"/>
                  <a:gd name="T16" fmla="*/ 8 w 10"/>
                  <a:gd name="T17" fmla="*/ 4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10">
                    <a:moveTo>
                      <a:pt x="8" y="4"/>
                    </a:moveTo>
                    <a:cubicBezTo>
                      <a:pt x="10" y="5"/>
                      <a:pt x="10" y="7"/>
                      <a:pt x="8" y="8"/>
                    </a:cubicBezTo>
                    <a:cubicBezTo>
                      <a:pt x="7" y="9"/>
                      <a:pt x="7" y="9"/>
                      <a:pt x="7" y="9"/>
                    </a:cubicBezTo>
                    <a:cubicBezTo>
                      <a:pt x="6" y="10"/>
                      <a:pt x="4" y="10"/>
                      <a:pt x="3" y="9"/>
                    </a:cubicBezTo>
                    <a:cubicBezTo>
                      <a:pt x="1" y="7"/>
                      <a:pt x="1" y="7"/>
                      <a:pt x="1" y="7"/>
                    </a:cubicBezTo>
                    <a:cubicBezTo>
                      <a:pt x="0" y="6"/>
                      <a:pt x="0" y="4"/>
                      <a:pt x="1" y="3"/>
                    </a:cubicBezTo>
                    <a:cubicBezTo>
                      <a:pt x="2" y="2"/>
                      <a:pt x="2" y="2"/>
                      <a:pt x="2" y="2"/>
                    </a:cubicBezTo>
                    <a:cubicBezTo>
                      <a:pt x="3" y="0"/>
                      <a:pt x="5" y="0"/>
                      <a:pt x="6" y="2"/>
                    </a:cubicBezTo>
                    <a:lnTo>
                      <a:pt x="8"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156"/>
              </a:p>
            </p:txBody>
          </p:sp>
          <p:sp>
            <p:nvSpPr>
              <p:cNvPr id="272" name="Freeform 354"/>
              <p:cNvSpPr>
                <a:spLocks/>
              </p:cNvSpPr>
              <p:nvPr/>
            </p:nvSpPr>
            <p:spPr bwMode="gray">
              <a:xfrm>
                <a:off x="11250036" y="5529255"/>
                <a:ext cx="103163" cy="90269"/>
              </a:xfrm>
              <a:custGeom>
                <a:avLst/>
                <a:gdLst>
                  <a:gd name="T0" fmla="*/ 5 w 11"/>
                  <a:gd name="T1" fmla="*/ 1 h 10"/>
                  <a:gd name="T2" fmla="*/ 9 w 11"/>
                  <a:gd name="T3" fmla="*/ 3 h 10"/>
                  <a:gd name="T4" fmla="*/ 10 w 11"/>
                  <a:gd name="T5" fmla="*/ 4 h 10"/>
                  <a:gd name="T6" fmla="*/ 9 w 11"/>
                  <a:gd name="T7" fmla="*/ 8 h 10"/>
                  <a:gd name="T8" fmla="*/ 6 w 11"/>
                  <a:gd name="T9" fmla="*/ 9 h 10"/>
                  <a:gd name="T10" fmla="*/ 2 w 11"/>
                  <a:gd name="T11" fmla="*/ 8 h 10"/>
                  <a:gd name="T12" fmla="*/ 1 w 11"/>
                  <a:gd name="T13" fmla="*/ 7 h 10"/>
                  <a:gd name="T14" fmla="*/ 2 w 11"/>
                  <a:gd name="T15" fmla="*/ 3 h 10"/>
                  <a:gd name="T16" fmla="*/ 5 w 11"/>
                  <a:gd name="T17" fmla="*/ 1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10">
                    <a:moveTo>
                      <a:pt x="5" y="1"/>
                    </a:moveTo>
                    <a:cubicBezTo>
                      <a:pt x="7" y="0"/>
                      <a:pt x="9" y="1"/>
                      <a:pt x="9" y="3"/>
                    </a:cubicBezTo>
                    <a:cubicBezTo>
                      <a:pt x="10" y="4"/>
                      <a:pt x="10" y="4"/>
                      <a:pt x="10" y="4"/>
                    </a:cubicBezTo>
                    <a:cubicBezTo>
                      <a:pt x="11" y="5"/>
                      <a:pt x="10" y="7"/>
                      <a:pt x="9" y="8"/>
                    </a:cubicBezTo>
                    <a:cubicBezTo>
                      <a:pt x="6" y="9"/>
                      <a:pt x="6" y="9"/>
                      <a:pt x="6" y="9"/>
                    </a:cubicBezTo>
                    <a:cubicBezTo>
                      <a:pt x="4" y="10"/>
                      <a:pt x="3" y="10"/>
                      <a:pt x="2" y="8"/>
                    </a:cubicBezTo>
                    <a:cubicBezTo>
                      <a:pt x="1" y="7"/>
                      <a:pt x="1" y="7"/>
                      <a:pt x="1" y="7"/>
                    </a:cubicBezTo>
                    <a:cubicBezTo>
                      <a:pt x="0" y="5"/>
                      <a:pt x="1" y="3"/>
                      <a:pt x="2" y="3"/>
                    </a:cubicBezTo>
                    <a:lnTo>
                      <a:pt x="5"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156"/>
              </a:p>
            </p:txBody>
          </p:sp>
          <p:sp>
            <p:nvSpPr>
              <p:cNvPr id="273" name="Freeform 355"/>
              <p:cNvSpPr>
                <a:spLocks/>
              </p:cNvSpPr>
              <p:nvPr/>
            </p:nvSpPr>
            <p:spPr bwMode="gray">
              <a:xfrm>
                <a:off x="10962040" y="5555046"/>
                <a:ext cx="94566" cy="94566"/>
              </a:xfrm>
              <a:custGeom>
                <a:avLst/>
                <a:gdLst>
                  <a:gd name="T0" fmla="*/ 2 w 10"/>
                  <a:gd name="T1" fmla="*/ 8 h 10"/>
                  <a:gd name="T2" fmla="*/ 0 w 10"/>
                  <a:gd name="T3" fmla="*/ 4 h 10"/>
                  <a:gd name="T4" fmla="*/ 1 w 10"/>
                  <a:gd name="T5" fmla="*/ 3 h 10"/>
                  <a:gd name="T6" fmla="*/ 5 w 10"/>
                  <a:gd name="T7" fmla="*/ 1 h 10"/>
                  <a:gd name="T8" fmla="*/ 8 w 10"/>
                  <a:gd name="T9" fmla="*/ 2 h 10"/>
                  <a:gd name="T10" fmla="*/ 10 w 10"/>
                  <a:gd name="T11" fmla="*/ 6 h 10"/>
                  <a:gd name="T12" fmla="*/ 9 w 10"/>
                  <a:gd name="T13" fmla="*/ 7 h 10"/>
                  <a:gd name="T14" fmla="*/ 5 w 10"/>
                  <a:gd name="T15" fmla="*/ 9 h 10"/>
                  <a:gd name="T16" fmla="*/ 2 w 10"/>
                  <a:gd name="T17" fmla="*/ 8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10">
                    <a:moveTo>
                      <a:pt x="2" y="8"/>
                    </a:moveTo>
                    <a:cubicBezTo>
                      <a:pt x="1" y="7"/>
                      <a:pt x="0" y="6"/>
                      <a:pt x="0" y="4"/>
                    </a:cubicBezTo>
                    <a:cubicBezTo>
                      <a:pt x="1" y="3"/>
                      <a:pt x="1" y="3"/>
                      <a:pt x="1" y="3"/>
                    </a:cubicBezTo>
                    <a:cubicBezTo>
                      <a:pt x="2" y="1"/>
                      <a:pt x="3" y="0"/>
                      <a:pt x="5" y="1"/>
                    </a:cubicBezTo>
                    <a:cubicBezTo>
                      <a:pt x="8" y="2"/>
                      <a:pt x="8" y="2"/>
                      <a:pt x="8" y="2"/>
                    </a:cubicBezTo>
                    <a:cubicBezTo>
                      <a:pt x="9" y="2"/>
                      <a:pt x="10" y="4"/>
                      <a:pt x="10" y="6"/>
                    </a:cubicBezTo>
                    <a:cubicBezTo>
                      <a:pt x="9" y="7"/>
                      <a:pt x="9" y="7"/>
                      <a:pt x="9" y="7"/>
                    </a:cubicBezTo>
                    <a:cubicBezTo>
                      <a:pt x="9" y="9"/>
                      <a:pt x="7" y="10"/>
                      <a:pt x="5" y="9"/>
                    </a:cubicBezTo>
                    <a:lnTo>
                      <a:pt x="2"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156"/>
              </a:p>
            </p:txBody>
          </p:sp>
        </p:grpSp>
        <p:grpSp>
          <p:nvGrpSpPr>
            <p:cNvPr id="249" name="Group 248"/>
            <p:cNvGrpSpPr/>
            <p:nvPr userDrawn="1"/>
          </p:nvGrpSpPr>
          <p:grpSpPr bwMode="gray">
            <a:xfrm>
              <a:off x="9447278" y="4974961"/>
              <a:ext cx="1222019" cy="1209879"/>
              <a:chOff x="9693989" y="4880187"/>
              <a:chExt cx="1298141" cy="1285245"/>
            </a:xfrm>
            <a:solidFill>
              <a:srgbClr val="BAD80A"/>
            </a:solidFill>
          </p:grpSpPr>
          <p:sp>
            <p:nvSpPr>
              <p:cNvPr id="251" name="Freeform 356"/>
              <p:cNvSpPr>
                <a:spLocks noEditPoints="1"/>
              </p:cNvSpPr>
              <p:nvPr/>
            </p:nvSpPr>
            <p:spPr bwMode="gray">
              <a:xfrm>
                <a:off x="9805749" y="4983350"/>
                <a:ext cx="1074618" cy="1078918"/>
              </a:xfrm>
              <a:custGeom>
                <a:avLst/>
                <a:gdLst>
                  <a:gd name="T0" fmla="*/ 54 w 116"/>
                  <a:gd name="T1" fmla="*/ 2 h 117"/>
                  <a:gd name="T2" fmla="*/ 2 w 116"/>
                  <a:gd name="T3" fmla="*/ 62 h 117"/>
                  <a:gd name="T4" fmla="*/ 62 w 116"/>
                  <a:gd name="T5" fmla="*/ 115 h 117"/>
                  <a:gd name="T6" fmla="*/ 114 w 116"/>
                  <a:gd name="T7" fmla="*/ 55 h 117"/>
                  <a:gd name="T8" fmla="*/ 54 w 116"/>
                  <a:gd name="T9" fmla="*/ 2 h 117"/>
                  <a:gd name="T10" fmla="*/ 60 w 116"/>
                  <a:gd name="T11" fmla="*/ 85 h 117"/>
                  <a:gd name="T12" fmla="*/ 31 w 116"/>
                  <a:gd name="T13" fmla="*/ 60 h 117"/>
                  <a:gd name="T14" fmla="*/ 56 w 116"/>
                  <a:gd name="T15" fmla="*/ 32 h 117"/>
                  <a:gd name="T16" fmla="*/ 84 w 116"/>
                  <a:gd name="T17" fmla="*/ 57 h 117"/>
                  <a:gd name="T18" fmla="*/ 60 w 116"/>
                  <a:gd name="T19" fmla="*/ 85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117">
                    <a:moveTo>
                      <a:pt x="54" y="2"/>
                    </a:moveTo>
                    <a:cubicBezTo>
                      <a:pt x="23" y="4"/>
                      <a:pt x="0" y="31"/>
                      <a:pt x="2" y="62"/>
                    </a:cubicBezTo>
                    <a:cubicBezTo>
                      <a:pt x="4" y="93"/>
                      <a:pt x="31" y="117"/>
                      <a:pt x="62" y="115"/>
                    </a:cubicBezTo>
                    <a:cubicBezTo>
                      <a:pt x="93" y="113"/>
                      <a:pt x="116" y="86"/>
                      <a:pt x="114" y="55"/>
                    </a:cubicBezTo>
                    <a:cubicBezTo>
                      <a:pt x="112" y="24"/>
                      <a:pt x="85" y="0"/>
                      <a:pt x="54" y="2"/>
                    </a:cubicBezTo>
                    <a:close/>
                    <a:moveTo>
                      <a:pt x="60" y="85"/>
                    </a:moveTo>
                    <a:cubicBezTo>
                      <a:pt x="45" y="86"/>
                      <a:pt x="32" y="75"/>
                      <a:pt x="31" y="60"/>
                    </a:cubicBezTo>
                    <a:cubicBezTo>
                      <a:pt x="30" y="46"/>
                      <a:pt x="41" y="33"/>
                      <a:pt x="56" y="32"/>
                    </a:cubicBezTo>
                    <a:cubicBezTo>
                      <a:pt x="71" y="31"/>
                      <a:pt x="84" y="42"/>
                      <a:pt x="84" y="57"/>
                    </a:cubicBezTo>
                    <a:cubicBezTo>
                      <a:pt x="85" y="71"/>
                      <a:pt x="74" y="84"/>
                      <a:pt x="60" y="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156"/>
              </a:p>
            </p:txBody>
          </p:sp>
          <p:sp>
            <p:nvSpPr>
              <p:cNvPr id="252" name="Freeform 357"/>
              <p:cNvSpPr>
                <a:spLocks/>
              </p:cNvSpPr>
              <p:nvPr/>
            </p:nvSpPr>
            <p:spPr bwMode="gray">
              <a:xfrm>
                <a:off x="10222699" y="4880187"/>
                <a:ext cx="184836" cy="313790"/>
              </a:xfrm>
              <a:custGeom>
                <a:avLst/>
                <a:gdLst>
                  <a:gd name="T0" fmla="*/ 20 w 20"/>
                  <a:gd name="T1" fmla="*/ 28 h 34"/>
                  <a:gd name="T2" fmla="*/ 16 w 20"/>
                  <a:gd name="T3" fmla="*/ 33 h 34"/>
                  <a:gd name="T4" fmla="*/ 5 w 20"/>
                  <a:gd name="T5" fmla="*/ 34 h 34"/>
                  <a:gd name="T6" fmla="*/ 1 w 20"/>
                  <a:gd name="T7" fmla="*/ 29 h 34"/>
                  <a:gd name="T8" fmla="*/ 2 w 20"/>
                  <a:gd name="T9" fmla="*/ 5 h 34"/>
                  <a:gd name="T10" fmla="*/ 8 w 20"/>
                  <a:gd name="T11" fmla="*/ 0 h 34"/>
                  <a:gd name="T12" fmla="*/ 9 w 20"/>
                  <a:gd name="T13" fmla="*/ 0 h 34"/>
                  <a:gd name="T14" fmla="*/ 15 w 20"/>
                  <a:gd name="T15" fmla="*/ 5 h 34"/>
                  <a:gd name="T16" fmla="*/ 20 w 20"/>
                  <a:gd name="T17" fmla="*/ 28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34">
                    <a:moveTo>
                      <a:pt x="20" y="28"/>
                    </a:moveTo>
                    <a:cubicBezTo>
                      <a:pt x="20" y="30"/>
                      <a:pt x="19" y="33"/>
                      <a:pt x="16" y="33"/>
                    </a:cubicBezTo>
                    <a:cubicBezTo>
                      <a:pt x="5" y="34"/>
                      <a:pt x="5" y="34"/>
                      <a:pt x="5" y="34"/>
                    </a:cubicBezTo>
                    <a:cubicBezTo>
                      <a:pt x="2" y="34"/>
                      <a:pt x="0" y="32"/>
                      <a:pt x="1" y="29"/>
                    </a:cubicBezTo>
                    <a:cubicBezTo>
                      <a:pt x="2" y="5"/>
                      <a:pt x="2" y="5"/>
                      <a:pt x="2" y="5"/>
                    </a:cubicBezTo>
                    <a:cubicBezTo>
                      <a:pt x="2" y="3"/>
                      <a:pt x="5" y="0"/>
                      <a:pt x="8" y="0"/>
                    </a:cubicBezTo>
                    <a:cubicBezTo>
                      <a:pt x="9" y="0"/>
                      <a:pt x="9" y="0"/>
                      <a:pt x="9" y="0"/>
                    </a:cubicBezTo>
                    <a:cubicBezTo>
                      <a:pt x="12" y="0"/>
                      <a:pt x="14" y="2"/>
                      <a:pt x="15" y="5"/>
                    </a:cubicBezTo>
                    <a:lnTo>
                      <a:pt x="20"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156"/>
              </a:p>
            </p:txBody>
          </p:sp>
          <p:sp>
            <p:nvSpPr>
              <p:cNvPr id="253" name="Freeform 358"/>
              <p:cNvSpPr>
                <a:spLocks/>
              </p:cNvSpPr>
              <p:nvPr/>
            </p:nvSpPr>
            <p:spPr bwMode="gray">
              <a:xfrm>
                <a:off x="10269984" y="5851642"/>
                <a:ext cx="184836" cy="313790"/>
              </a:xfrm>
              <a:custGeom>
                <a:avLst/>
                <a:gdLst>
                  <a:gd name="T0" fmla="*/ 1 w 20"/>
                  <a:gd name="T1" fmla="*/ 7 h 34"/>
                  <a:gd name="T2" fmla="*/ 5 w 20"/>
                  <a:gd name="T3" fmla="*/ 1 h 34"/>
                  <a:gd name="T4" fmla="*/ 15 w 20"/>
                  <a:gd name="T5" fmla="*/ 0 h 34"/>
                  <a:gd name="T6" fmla="*/ 20 w 20"/>
                  <a:gd name="T7" fmla="*/ 5 h 34"/>
                  <a:gd name="T8" fmla="*/ 18 w 20"/>
                  <a:gd name="T9" fmla="*/ 29 h 34"/>
                  <a:gd name="T10" fmla="*/ 13 w 20"/>
                  <a:gd name="T11" fmla="*/ 34 h 34"/>
                  <a:gd name="T12" fmla="*/ 12 w 20"/>
                  <a:gd name="T13" fmla="*/ 34 h 34"/>
                  <a:gd name="T14" fmla="*/ 6 w 20"/>
                  <a:gd name="T15" fmla="*/ 30 h 34"/>
                  <a:gd name="T16" fmla="*/ 1 w 20"/>
                  <a:gd name="T17" fmla="*/ 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34">
                    <a:moveTo>
                      <a:pt x="1" y="7"/>
                    </a:moveTo>
                    <a:cubicBezTo>
                      <a:pt x="0" y="4"/>
                      <a:pt x="2" y="1"/>
                      <a:pt x="5" y="1"/>
                    </a:cubicBezTo>
                    <a:cubicBezTo>
                      <a:pt x="15" y="0"/>
                      <a:pt x="15" y="0"/>
                      <a:pt x="15" y="0"/>
                    </a:cubicBezTo>
                    <a:cubicBezTo>
                      <a:pt x="18" y="0"/>
                      <a:pt x="20" y="2"/>
                      <a:pt x="20" y="5"/>
                    </a:cubicBezTo>
                    <a:cubicBezTo>
                      <a:pt x="18" y="29"/>
                      <a:pt x="18" y="29"/>
                      <a:pt x="18" y="29"/>
                    </a:cubicBezTo>
                    <a:cubicBezTo>
                      <a:pt x="18" y="32"/>
                      <a:pt x="16" y="34"/>
                      <a:pt x="13" y="34"/>
                    </a:cubicBezTo>
                    <a:cubicBezTo>
                      <a:pt x="12" y="34"/>
                      <a:pt x="12" y="34"/>
                      <a:pt x="12" y="34"/>
                    </a:cubicBezTo>
                    <a:cubicBezTo>
                      <a:pt x="9" y="34"/>
                      <a:pt x="6" y="32"/>
                      <a:pt x="6" y="30"/>
                    </a:cubicBezTo>
                    <a:lnTo>
                      <a:pt x="1"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156"/>
              </a:p>
            </p:txBody>
          </p:sp>
          <p:sp>
            <p:nvSpPr>
              <p:cNvPr id="254" name="Freeform 359"/>
              <p:cNvSpPr>
                <a:spLocks/>
              </p:cNvSpPr>
              <p:nvPr/>
            </p:nvSpPr>
            <p:spPr bwMode="gray">
              <a:xfrm>
                <a:off x="9693989" y="5451883"/>
                <a:ext cx="313790" cy="184836"/>
              </a:xfrm>
              <a:custGeom>
                <a:avLst/>
                <a:gdLst>
                  <a:gd name="T0" fmla="*/ 28 w 34"/>
                  <a:gd name="T1" fmla="*/ 1 h 20"/>
                  <a:gd name="T2" fmla="*/ 33 w 34"/>
                  <a:gd name="T3" fmla="*/ 5 h 20"/>
                  <a:gd name="T4" fmla="*/ 34 w 34"/>
                  <a:gd name="T5" fmla="*/ 15 h 20"/>
                  <a:gd name="T6" fmla="*/ 29 w 34"/>
                  <a:gd name="T7" fmla="*/ 20 h 20"/>
                  <a:gd name="T8" fmla="*/ 6 w 34"/>
                  <a:gd name="T9" fmla="*/ 18 h 20"/>
                  <a:gd name="T10" fmla="*/ 0 w 34"/>
                  <a:gd name="T11" fmla="*/ 13 h 20"/>
                  <a:gd name="T12" fmla="*/ 0 w 34"/>
                  <a:gd name="T13" fmla="*/ 12 h 20"/>
                  <a:gd name="T14" fmla="*/ 5 w 34"/>
                  <a:gd name="T15" fmla="*/ 5 h 20"/>
                  <a:gd name="T16" fmla="*/ 28 w 34"/>
                  <a:gd name="T17" fmla="*/ 1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20">
                    <a:moveTo>
                      <a:pt x="28" y="1"/>
                    </a:moveTo>
                    <a:cubicBezTo>
                      <a:pt x="31" y="0"/>
                      <a:pt x="33" y="2"/>
                      <a:pt x="33" y="5"/>
                    </a:cubicBezTo>
                    <a:cubicBezTo>
                      <a:pt x="34" y="15"/>
                      <a:pt x="34" y="15"/>
                      <a:pt x="34" y="15"/>
                    </a:cubicBezTo>
                    <a:cubicBezTo>
                      <a:pt x="34" y="18"/>
                      <a:pt x="32" y="20"/>
                      <a:pt x="29" y="20"/>
                    </a:cubicBezTo>
                    <a:cubicBezTo>
                      <a:pt x="6" y="18"/>
                      <a:pt x="6" y="18"/>
                      <a:pt x="6" y="18"/>
                    </a:cubicBezTo>
                    <a:cubicBezTo>
                      <a:pt x="3" y="18"/>
                      <a:pt x="0" y="15"/>
                      <a:pt x="0" y="13"/>
                    </a:cubicBezTo>
                    <a:cubicBezTo>
                      <a:pt x="0" y="12"/>
                      <a:pt x="0" y="12"/>
                      <a:pt x="0" y="12"/>
                    </a:cubicBezTo>
                    <a:cubicBezTo>
                      <a:pt x="0" y="9"/>
                      <a:pt x="2" y="6"/>
                      <a:pt x="5" y="5"/>
                    </a:cubicBezTo>
                    <a:lnTo>
                      <a:pt x="2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156"/>
              </a:p>
            </p:txBody>
          </p:sp>
          <p:sp>
            <p:nvSpPr>
              <p:cNvPr id="255" name="Freeform 360"/>
              <p:cNvSpPr>
                <a:spLocks/>
              </p:cNvSpPr>
              <p:nvPr/>
            </p:nvSpPr>
            <p:spPr bwMode="gray">
              <a:xfrm>
                <a:off x="10678340" y="5408898"/>
                <a:ext cx="313790" cy="184836"/>
              </a:xfrm>
              <a:custGeom>
                <a:avLst/>
                <a:gdLst>
                  <a:gd name="T0" fmla="*/ 6 w 34"/>
                  <a:gd name="T1" fmla="*/ 19 h 20"/>
                  <a:gd name="T2" fmla="*/ 0 w 34"/>
                  <a:gd name="T3" fmla="*/ 15 h 20"/>
                  <a:gd name="T4" fmla="*/ 0 w 34"/>
                  <a:gd name="T5" fmla="*/ 5 h 20"/>
                  <a:gd name="T6" fmla="*/ 5 w 34"/>
                  <a:gd name="T7" fmla="*/ 0 h 20"/>
                  <a:gd name="T8" fmla="*/ 28 w 34"/>
                  <a:gd name="T9" fmla="*/ 2 h 20"/>
                  <a:gd name="T10" fmla="*/ 34 w 34"/>
                  <a:gd name="T11" fmla="*/ 7 h 20"/>
                  <a:gd name="T12" fmla="*/ 34 w 34"/>
                  <a:gd name="T13" fmla="*/ 8 h 20"/>
                  <a:gd name="T14" fmla="*/ 29 w 34"/>
                  <a:gd name="T15" fmla="*/ 15 h 20"/>
                  <a:gd name="T16" fmla="*/ 6 w 34"/>
                  <a:gd name="T17" fmla="*/ 19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20">
                    <a:moveTo>
                      <a:pt x="6" y="19"/>
                    </a:moveTo>
                    <a:cubicBezTo>
                      <a:pt x="3" y="20"/>
                      <a:pt x="1" y="18"/>
                      <a:pt x="0" y="15"/>
                    </a:cubicBezTo>
                    <a:cubicBezTo>
                      <a:pt x="0" y="5"/>
                      <a:pt x="0" y="5"/>
                      <a:pt x="0" y="5"/>
                    </a:cubicBezTo>
                    <a:cubicBezTo>
                      <a:pt x="0" y="2"/>
                      <a:pt x="2" y="0"/>
                      <a:pt x="5" y="0"/>
                    </a:cubicBezTo>
                    <a:cubicBezTo>
                      <a:pt x="28" y="2"/>
                      <a:pt x="28" y="2"/>
                      <a:pt x="28" y="2"/>
                    </a:cubicBezTo>
                    <a:cubicBezTo>
                      <a:pt x="31" y="2"/>
                      <a:pt x="33" y="5"/>
                      <a:pt x="34" y="7"/>
                    </a:cubicBezTo>
                    <a:cubicBezTo>
                      <a:pt x="34" y="8"/>
                      <a:pt x="34" y="8"/>
                      <a:pt x="34" y="8"/>
                    </a:cubicBezTo>
                    <a:cubicBezTo>
                      <a:pt x="34" y="11"/>
                      <a:pt x="32" y="14"/>
                      <a:pt x="29" y="15"/>
                    </a:cubicBezTo>
                    <a:lnTo>
                      <a:pt x="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156"/>
              </a:p>
            </p:txBody>
          </p:sp>
          <p:sp>
            <p:nvSpPr>
              <p:cNvPr id="256" name="Freeform 361"/>
              <p:cNvSpPr>
                <a:spLocks/>
              </p:cNvSpPr>
              <p:nvPr/>
            </p:nvSpPr>
            <p:spPr bwMode="gray">
              <a:xfrm>
                <a:off x="9831540" y="5073617"/>
                <a:ext cx="305193" cy="287999"/>
              </a:xfrm>
              <a:custGeom>
                <a:avLst/>
                <a:gdLst>
                  <a:gd name="T0" fmla="*/ 30 w 33"/>
                  <a:gd name="T1" fmla="*/ 14 h 31"/>
                  <a:gd name="T2" fmla="*/ 31 w 33"/>
                  <a:gd name="T3" fmla="*/ 21 h 31"/>
                  <a:gd name="T4" fmla="*/ 24 w 33"/>
                  <a:gd name="T5" fmla="*/ 28 h 31"/>
                  <a:gd name="T6" fmla="*/ 17 w 33"/>
                  <a:gd name="T7" fmla="*/ 28 h 31"/>
                  <a:gd name="T8" fmla="*/ 2 w 33"/>
                  <a:gd name="T9" fmla="*/ 11 h 31"/>
                  <a:gd name="T10" fmla="*/ 2 w 33"/>
                  <a:gd name="T11" fmla="*/ 3 h 31"/>
                  <a:gd name="T12" fmla="*/ 3 w 33"/>
                  <a:gd name="T13" fmla="*/ 2 h 31"/>
                  <a:gd name="T14" fmla="*/ 10 w 33"/>
                  <a:gd name="T15" fmla="*/ 1 h 31"/>
                  <a:gd name="T16" fmla="*/ 30 w 33"/>
                  <a:gd name="T17" fmla="*/ 14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31">
                    <a:moveTo>
                      <a:pt x="30" y="14"/>
                    </a:moveTo>
                    <a:cubicBezTo>
                      <a:pt x="32" y="16"/>
                      <a:pt x="33" y="19"/>
                      <a:pt x="31" y="21"/>
                    </a:cubicBezTo>
                    <a:cubicBezTo>
                      <a:pt x="24" y="28"/>
                      <a:pt x="24" y="28"/>
                      <a:pt x="24" y="28"/>
                    </a:cubicBezTo>
                    <a:cubicBezTo>
                      <a:pt x="22" y="31"/>
                      <a:pt x="19" y="31"/>
                      <a:pt x="17" y="28"/>
                    </a:cubicBezTo>
                    <a:cubicBezTo>
                      <a:pt x="2" y="11"/>
                      <a:pt x="2" y="11"/>
                      <a:pt x="2" y="11"/>
                    </a:cubicBezTo>
                    <a:cubicBezTo>
                      <a:pt x="0" y="9"/>
                      <a:pt x="0" y="5"/>
                      <a:pt x="2" y="3"/>
                    </a:cubicBezTo>
                    <a:cubicBezTo>
                      <a:pt x="3" y="2"/>
                      <a:pt x="3" y="2"/>
                      <a:pt x="3" y="2"/>
                    </a:cubicBezTo>
                    <a:cubicBezTo>
                      <a:pt x="5" y="0"/>
                      <a:pt x="8" y="0"/>
                      <a:pt x="10" y="1"/>
                    </a:cubicBezTo>
                    <a:lnTo>
                      <a:pt x="30"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156"/>
              </a:p>
            </p:txBody>
          </p:sp>
          <p:sp>
            <p:nvSpPr>
              <p:cNvPr id="257" name="Freeform 362"/>
              <p:cNvSpPr>
                <a:spLocks/>
              </p:cNvSpPr>
              <p:nvPr/>
            </p:nvSpPr>
            <p:spPr bwMode="gray">
              <a:xfrm>
                <a:off x="10545086" y="5684003"/>
                <a:ext cx="309490" cy="296596"/>
              </a:xfrm>
              <a:custGeom>
                <a:avLst/>
                <a:gdLst>
                  <a:gd name="T0" fmla="*/ 3 w 33"/>
                  <a:gd name="T1" fmla="*/ 17 h 32"/>
                  <a:gd name="T2" fmla="*/ 2 w 33"/>
                  <a:gd name="T3" fmla="*/ 10 h 32"/>
                  <a:gd name="T4" fmla="*/ 9 w 33"/>
                  <a:gd name="T5" fmla="*/ 3 h 32"/>
                  <a:gd name="T6" fmla="*/ 15 w 33"/>
                  <a:gd name="T7" fmla="*/ 3 h 32"/>
                  <a:gd name="T8" fmla="*/ 31 w 33"/>
                  <a:gd name="T9" fmla="*/ 20 h 32"/>
                  <a:gd name="T10" fmla="*/ 31 w 33"/>
                  <a:gd name="T11" fmla="*/ 28 h 32"/>
                  <a:gd name="T12" fmla="*/ 30 w 33"/>
                  <a:gd name="T13" fmla="*/ 29 h 32"/>
                  <a:gd name="T14" fmla="*/ 22 w 33"/>
                  <a:gd name="T15" fmla="*/ 30 h 32"/>
                  <a:gd name="T16" fmla="*/ 3 w 33"/>
                  <a:gd name="T17" fmla="*/ 17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32">
                    <a:moveTo>
                      <a:pt x="3" y="17"/>
                    </a:moveTo>
                    <a:cubicBezTo>
                      <a:pt x="0" y="16"/>
                      <a:pt x="0" y="13"/>
                      <a:pt x="2" y="10"/>
                    </a:cubicBezTo>
                    <a:cubicBezTo>
                      <a:pt x="9" y="3"/>
                      <a:pt x="9" y="3"/>
                      <a:pt x="9" y="3"/>
                    </a:cubicBezTo>
                    <a:cubicBezTo>
                      <a:pt x="10" y="0"/>
                      <a:pt x="14" y="0"/>
                      <a:pt x="15" y="3"/>
                    </a:cubicBezTo>
                    <a:cubicBezTo>
                      <a:pt x="31" y="20"/>
                      <a:pt x="31" y="20"/>
                      <a:pt x="31" y="20"/>
                    </a:cubicBezTo>
                    <a:cubicBezTo>
                      <a:pt x="33" y="23"/>
                      <a:pt x="33" y="26"/>
                      <a:pt x="31" y="28"/>
                    </a:cubicBezTo>
                    <a:cubicBezTo>
                      <a:pt x="30" y="29"/>
                      <a:pt x="30" y="29"/>
                      <a:pt x="30" y="29"/>
                    </a:cubicBezTo>
                    <a:cubicBezTo>
                      <a:pt x="28" y="31"/>
                      <a:pt x="25" y="32"/>
                      <a:pt x="22" y="30"/>
                    </a:cubicBezTo>
                    <a:lnTo>
                      <a:pt x="3"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156"/>
              </a:p>
            </p:txBody>
          </p:sp>
          <p:sp>
            <p:nvSpPr>
              <p:cNvPr id="258" name="Freeform 363"/>
              <p:cNvSpPr>
                <a:spLocks/>
              </p:cNvSpPr>
              <p:nvPr/>
            </p:nvSpPr>
            <p:spPr bwMode="gray">
              <a:xfrm>
                <a:off x="9887419" y="5731285"/>
                <a:ext cx="287999" cy="296596"/>
              </a:xfrm>
              <a:custGeom>
                <a:avLst/>
                <a:gdLst>
                  <a:gd name="T0" fmla="*/ 14 w 31"/>
                  <a:gd name="T1" fmla="*/ 2 h 32"/>
                  <a:gd name="T2" fmla="*/ 21 w 31"/>
                  <a:gd name="T3" fmla="*/ 1 h 32"/>
                  <a:gd name="T4" fmla="*/ 29 w 31"/>
                  <a:gd name="T5" fmla="*/ 8 h 32"/>
                  <a:gd name="T6" fmla="*/ 29 w 31"/>
                  <a:gd name="T7" fmla="*/ 15 h 32"/>
                  <a:gd name="T8" fmla="*/ 11 w 31"/>
                  <a:gd name="T9" fmla="*/ 30 h 32"/>
                  <a:gd name="T10" fmla="*/ 3 w 31"/>
                  <a:gd name="T11" fmla="*/ 30 h 32"/>
                  <a:gd name="T12" fmla="*/ 3 w 31"/>
                  <a:gd name="T13" fmla="*/ 30 h 32"/>
                  <a:gd name="T14" fmla="*/ 1 w 31"/>
                  <a:gd name="T15" fmla="*/ 22 h 32"/>
                  <a:gd name="T16" fmla="*/ 14 w 31"/>
                  <a:gd name="T17" fmla="*/ 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32">
                    <a:moveTo>
                      <a:pt x="14" y="2"/>
                    </a:moveTo>
                    <a:cubicBezTo>
                      <a:pt x="16" y="0"/>
                      <a:pt x="19" y="0"/>
                      <a:pt x="21" y="1"/>
                    </a:cubicBezTo>
                    <a:cubicBezTo>
                      <a:pt x="29" y="8"/>
                      <a:pt x="29" y="8"/>
                      <a:pt x="29" y="8"/>
                    </a:cubicBezTo>
                    <a:cubicBezTo>
                      <a:pt x="31" y="10"/>
                      <a:pt x="31" y="13"/>
                      <a:pt x="29" y="15"/>
                    </a:cubicBezTo>
                    <a:cubicBezTo>
                      <a:pt x="11" y="30"/>
                      <a:pt x="11" y="30"/>
                      <a:pt x="11" y="30"/>
                    </a:cubicBezTo>
                    <a:cubicBezTo>
                      <a:pt x="9" y="32"/>
                      <a:pt x="5" y="32"/>
                      <a:pt x="3" y="30"/>
                    </a:cubicBezTo>
                    <a:cubicBezTo>
                      <a:pt x="3" y="30"/>
                      <a:pt x="3" y="30"/>
                      <a:pt x="3" y="30"/>
                    </a:cubicBezTo>
                    <a:cubicBezTo>
                      <a:pt x="0" y="28"/>
                      <a:pt x="0" y="24"/>
                      <a:pt x="1" y="22"/>
                    </a:cubicBezTo>
                    <a:lnTo>
                      <a:pt x="14"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156"/>
              </a:p>
            </p:txBody>
          </p:sp>
          <p:sp>
            <p:nvSpPr>
              <p:cNvPr id="259" name="Freeform 364"/>
              <p:cNvSpPr>
                <a:spLocks/>
              </p:cNvSpPr>
              <p:nvPr/>
            </p:nvSpPr>
            <p:spPr bwMode="gray">
              <a:xfrm>
                <a:off x="10510699" y="5022035"/>
                <a:ext cx="287999" cy="300893"/>
              </a:xfrm>
              <a:custGeom>
                <a:avLst/>
                <a:gdLst>
                  <a:gd name="T0" fmla="*/ 16 w 31"/>
                  <a:gd name="T1" fmla="*/ 30 h 33"/>
                  <a:gd name="T2" fmla="*/ 10 w 31"/>
                  <a:gd name="T3" fmla="*/ 31 h 33"/>
                  <a:gd name="T4" fmla="*/ 2 w 31"/>
                  <a:gd name="T5" fmla="*/ 24 h 33"/>
                  <a:gd name="T6" fmla="*/ 2 w 31"/>
                  <a:gd name="T7" fmla="*/ 17 h 33"/>
                  <a:gd name="T8" fmla="*/ 20 w 31"/>
                  <a:gd name="T9" fmla="*/ 2 h 33"/>
                  <a:gd name="T10" fmla="*/ 28 w 31"/>
                  <a:gd name="T11" fmla="*/ 2 h 33"/>
                  <a:gd name="T12" fmla="*/ 28 w 31"/>
                  <a:gd name="T13" fmla="*/ 2 h 33"/>
                  <a:gd name="T14" fmla="*/ 29 w 31"/>
                  <a:gd name="T15" fmla="*/ 10 h 33"/>
                  <a:gd name="T16" fmla="*/ 16 w 31"/>
                  <a:gd name="T17" fmla="*/ 3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33">
                    <a:moveTo>
                      <a:pt x="16" y="30"/>
                    </a:moveTo>
                    <a:cubicBezTo>
                      <a:pt x="15" y="32"/>
                      <a:pt x="12" y="33"/>
                      <a:pt x="10" y="31"/>
                    </a:cubicBezTo>
                    <a:cubicBezTo>
                      <a:pt x="2" y="24"/>
                      <a:pt x="2" y="24"/>
                      <a:pt x="2" y="24"/>
                    </a:cubicBezTo>
                    <a:cubicBezTo>
                      <a:pt x="0" y="22"/>
                      <a:pt x="0" y="19"/>
                      <a:pt x="2" y="17"/>
                    </a:cubicBezTo>
                    <a:cubicBezTo>
                      <a:pt x="20" y="2"/>
                      <a:pt x="20" y="2"/>
                      <a:pt x="20" y="2"/>
                    </a:cubicBezTo>
                    <a:cubicBezTo>
                      <a:pt x="22" y="0"/>
                      <a:pt x="25" y="0"/>
                      <a:pt x="28" y="2"/>
                    </a:cubicBezTo>
                    <a:cubicBezTo>
                      <a:pt x="28" y="2"/>
                      <a:pt x="28" y="2"/>
                      <a:pt x="28" y="2"/>
                    </a:cubicBezTo>
                    <a:cubicBezTo>
                      <a:pt x="30" y="4"/>
                      <a:pt x="31" y="8"/>
                      <a:pt x="29" y="10"/>
                    </a:cubicBezTo>
                    <a:lnTo>
                      <a:pt x="16"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156"/>
              </a:p>
            </p:txBody>
          </p:sp>
          <p:sp>
            <p:nvSpPr>
              <p:cNvPr id="260" name="Freeform 365"/>
              <p:cNvSpPr>
                <a:spLocks/>
              </p:cNvSpPr>
              <p:nvPr/>
            </p:nvSpPr>
            <p:spPr bwMode="gray">
              <a:xfrm>
                <a:off x="10007776" y="4936066"/>
                <a:ext cx="253611" cy="322387"/>
              </a:xfrm>
              <a:custGeom>
                <a:avLst/>
                <a:gdLst>
                  <a:gd name="T0" fmla="*/ 26 w 27"/>
                  <a:gd name="T1" fmla="*/ 22 h 35"/>
                  <a:gd name="T2" fmla="*/ 24 w 27"/>
                  <a:gd name="T3" fmla="*/ 29 h 35"/>
                  <a:gd name="T4" fmla="*/ 15 w 27"/>
                  <a:gd name="T5" fmla="*/ 33 h 35"/>
                  <a:gd name="T6" fmla="*/ 9 w 27"/>
                  <a:gd name="T7" fmla="*/ 31 h 35"/>
                  <a:gd name="T8" fmla="*/ 1 w 27"/>
                  <a:gd name="T9" fmla="*/ 9 h 35"/>
                  <a:gd name="T10" fmla="*/ 4 w 27"/>
                  <a:gd name="T11" fmla="*/ 1 h 35"/>
                  <a:gd name="T12" fmla="*/ 5 w 27"/>
                  <a:gd name="T13" fmla="*/ 1 h 35"/>
                  <a:gd name="T14" fmla="*/ 12 w 27"/>
                  <a:gd name="T15" fmla="*/ 3 h 35"/>
                  <a:gd name="T16" fmla="*/ 26 w 27"/>
                  <a:gd name="T17"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35">
                    <a:moveTo>
                      <a:pt x="26" y="22"/>
                    </a:moveTo>
                    <a:cubicBezTo>
                      <a:pt x="27" y="25"/>
                      <a:pt x="27" y="27"/>
                      <a:pt x="24" y="29"/>
                    </a:cubicBezTo>
                    <a:cubicBezTo>
                      <a:pt x="15" y="33"/>
                      <a:pt x="15" y="33"/>
                      <a:pt x="15" y="33"/>
                    </a:cubicBezTo>
                    <a:cubicBezTo>
                      <a:pt x="12" y="35"/>
                      <a:pt x="10" y="34"/>
                      <a:pt x="9" y="31"/>
                    </a:cubicBezTo>
                    <a:cubicBezTo>
                      <a:pt x="1" y="9"/>
                      <a:pt x="1" y="9"/>
                      <a:pt x="1" y="9"/>
                    </a:cubicBezTo>
                    <a:cubicBezTo>
                      <a:pt x="0" y="6"/>
                      <a:pt x="2" y="3"/>
                      <a:pt x="4" y="1"/>
                    </a:cubicBezTo>
                    <a:cubicBezTo>
                      <a:pt x="5" y="1"/>
                      <a:pt x="5" y="1"/>
                      <a:pt x="5" y="1"/>
                    </a:cubicBezTo>
                    <a:cubicBezTo>
                      <a:pt x="7" y="0"/>
                      <a:pt x="11" y="1"/>
                      <a:pt x="12" y="3"/>
                    </a:cubicBezTo>
                    <a:lnTo>
                      <a:pt x="26"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156"/>
              </a:p>
            </p:txBody>
          </p:sp>
          <p:sp>
            <p:nvSpPr>
              <p:cNvPr id="261" name="Freeform 366"/>
              <p:cNvSpPr>
                <a:spLocks/>
              </p:cNvSpPr>
              <p:nvPr/>
            </p:nvSpPr>
            <p:spPr bwMode="gray">
              <a:xfrm>
                <a:off x="10416132" y="5787166"/>
                <a:ext cx="262208" cy="322387"/>
              </a:xfrm>
              <a:custGeom>
                <a:avLst/>
                <a:gdLst>
                  <a:gd name="T0" fmla="*/ 2 w 28"/>
                  <a:gd name="T1" fmla="*/ 13 h 35"/>
                  <a:gd name="T2" fmla="*/ 4 w 28"/>
                  <a:gd name="T3" fmla="*/ 6 h 35"/>
                  <a:gd name="T4" fmla="*/ 13 w 28"/>
                  <a:gd name="T5" fmla="*/ 2 h 35"/>
                  <a:gd name="T6" fmla="*/ 19 w 28"/>
                  <a:gd name="T7" fmla="*/ 4 h 35"/>
                  <a:gd name="T8" fmla="*/ 27 w 28"/>
                  <a:gd name="T9" fmla="*/ 26 h 35"/>
                  <a:gd name="T10" fmla="*/ 24 w 28"/>
                  <a:gd name="T11" fmla="*/ 34 h 35"/>
                  <a:gd name="T12" fmla="*/ 23 w 28"/>
                  <a:gd name="T13" fmla="*/ 34 h 35"/>
                  <a:gd name="T14" fmla="*/ 15 w 28"/>
                  <a:gd name="T15" fmla="*/ 32 h 35"/>
                  <a:gd name="T16" fmla="*/ 2 w 28"/>
                  <a:gd name="T17" fmla="*/ 1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35">
                    <a:moveTo>
                      <a:pt x="2" y="13"/>
                    </a:moveTo>
                    <a:cubicBezTo>
                      <a:pt x="0" y="11"/>
                      <a:pt x="1" y="8"/>
                      <a:pt x="4" y="6"/>
                    </a:cubicBezTo>
                    <a:cubicBezTo>
                      <a:pt x="13" y="2"/>
                      <a:pt x="13" y="2"/>
                      <a:pt x="13" y="2"/>
                    </a:cubicBezTo>
                    <a:cubicBezTo>
                      <a:pt x="15" y="0"/>
                      <a:pt x="18" y="2"/>
                      <a:pt x="19" y="4"/>
                    </a:cubicBezTo>
                    <a:cubicBezTo>
                      <a:pt x="27" y="26"/>
                      <a:pt x="27" y="26"/>
                      <a:pt x="27" y="26"/>
                    </a:cubicBezTo>
                    <a:cubicBezTo>
                      <a:pt x="28" y="29"/>
                      <a:pt x="26" y="32"/>
                      <a:pt x="24" y="34"/>
                    </a:cubicBezTo>
                    <a:cubicBezTo>
                      <a:pt x="23" y="34"/>
                      <a:pt x="23" y="34"/>
                      <a:pt x="23" y="34"/>
                    </a:cubicBezTo>
                    <a:cubicBezTo>
                      <a:pt x="20" y="35"/>
                      <a:pt x="17" y="35"/>
                      <a:pt x="15" y="32"/>
                    </a:cubicBezTo>
                    <a:lnTo>
                      <a:pt x="2"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156"/>
              </a:p>
            </p:txBody>
          </p:sp>
          <p:sp>
            <p:nvSpPr>
              <p:cNvPr id="262" name="Freeform 367"/>
              <p:cNvSpPr>
                <a:spLocks/>
              </p:cNvSpPr>
              <p:nvPr/>
            </p:nvSpPr>
            <p:spPr bwMode="gray">
              <a:xfrm>
                <a:off x="9749867" y="5602331"/>
                <a:ext cx="322387" cy="249311"/>
              </a:xfrm>
              <a:custGeom>
                <a:avLst/>
                <a:gdLst>
                  <a:gd name="T0" fmla="*/ 23 w 35"/>
                  <a:gd name="T1" fmla="*/ 2 h 27"/>
                  <a:gd name="T2" fmla="*/ 29 w 35"/>
                  <a:gd name="T3" fmla="*/ 3 h 27"/>
                  <a:gd name="T4" fmla="*/ 34 w 35"/>
                  <a:gd name="T5" fmla="*/ 13 h 27"/>
                  <a:gd name="T6" fmla="*/ 31 w 35"/>
                  <a:gd name="T7" fmla="*/ 19 h 27"/>
                  <a:gd name="T8" fmla="*/ 9 w 35"/>
                  <a:gd name="T9" fmla="*/ 26 h 27"/>
                  <a:gd name="T10" fmla="*/ 2 w 35"/>
                  <a:gd name="T11" fmla="*/ 23 h 27"/>
                  <a:gd name="T12" fmla="*/ 1 w 35"/>
                  <a:gd name="T13" fmla="*/ 23 h 27"/>
                  <a:gd name="T14" fmla="*/ 3 w 35"/>
                  <a:gd name="T15" fmla="*/ 15 h 27"/>
                  <a:gd name="T16" fmla="*/ 23 w 35"/>
                  <a:gd name="T17" fmla="*/ 2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7">
                    <a:moveTo>
                      <a:pt x="23" y="2"/>
                    </a:moveTo>
                    <a:cubicBezTo>
                      <a:pt x="25" y="0"/>
                      <a:pt x="28" y="1"/>
                      <a:pt x="29" y="3"/>
                    </a:cubicBezTo>
                    <a:cubicBezTo>
                      <a:pt x="34" y="13"/>
                      <a:pt x="34" y="13"/>
                      <a:pt x="34" y="13"/>
                    </a:cubicBezTo>
                    <a:cubicBezTo>
                      <a:pt x="35" y="15"/>
                      <a:pt x="34" y="18"/>
                      <a:pt x="31" y="19"/>
                    </a:cubicBezTo>
                    <a:cubicBezTo>
                      <a:pt x="9" y="26"/>
                      <a:pt x="9" y="26"/>
                      <a:pt x="9" y="26"/>
                    </a:cubicBezTo>
                    <a:cubicBezTo>
                      <a:pt x="6" y="27"/>
                      <a:pt x="3" y="26"/>
                      <a:pt x="2" y="23"/>
                    </a:cubicBezTo>
                    <a:cubicBezTo>
                      <a:pt x="1" y="23"/>
                      <a:pt x="1" y="23"/>
                      <a:pt x="1" y="23"/>
                    </a:cubicBezTo>
                    <a:cubicBezTo>
                      <a:pt x="0" y="20"/>
                      <a:pt x="1" y="17"/>
                      <a:pt x="3" y="15"/>
                    </a:cubicBezTo>
                    <a:lnTo>
                      <a:pt x="23"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156"/>
              </a:p>
            </p:txBody>
          </p:sp>
          <p:sp>
            <p:nvSpPr>
              <p:cNvPr id="263" name="Freeform 368"/>
              <p:cNvSpPr>
                <a:spLocks/>
              </p:cNvSpPr>
              <p:nvPr/>
            </p:nvSpPr>
            <p:spPr bwMode="gray">
              <a:xfrm>
                <a:off x="10609565" y="5193974"/>
                <a:ext cx="326684" cy="249311"/>
              </a:xfrm>
              <a:custGeom>
                <a:avLst/>
                <a:gdLst>
                  <a:gd name="T0" fmla="*/ 12 w 35"/>
                  <a:gd name="T1" fmla="*/ 26 h 27"/>
                  <a:gd name="T2" fmla="*/ 6 w 35"/>
                  <a:gd name="T3" fmla="*/ 24 h 27"/>
                  <a:gd name="T4" fmla="*/ 1 w 35"/>
                  <a:gd name="T5" fmla="*/ 15 h 27"/>
                  <a:gd name="T6" fmla="*/ 4 w 35"/>
                  <a:gd name="T7" fmla="*/ 8 h 27"/>
                  <a:gd name="T8" fmla="*/ 26 w 35"/>
                  <a:gd name="T9" fmla="*/ 1 h 27"/>
                  <a:gd name="T10" fmla="*/ 33 w 35"/>
                  <a:gd name="T11" fmla="*/ 4 h 27"/>
                  <a:gd name="T12" fmla="*/ 33 w 35"/>
                  <a:gd name="T13" fmla="*/ 5 h 27"/>
                  <a:gd name="T14" fmla="*/ 32 w 35"/>
                  <a:gd name="T15" fmla="*/ 12 h 27"/>
                  <a:gd name="T16" fmla="*/ 12 w 35"/>
                  <a:gd name="T17" fmla="*/ 2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7">
                    <a:moveTo>
                      <a:pt x="12" y="26"/>
                    </a:moveTo>
                    <a:cubicBezTo>
                      <a:pt x="10" y="27"/>
                      <a:pt x="7" y="26"/>
                      <a:pt x="6" y="24"/>
                    </a:cubicBezTo>
                    <a:cubicBezTo>
                      <a:pt x="1" y="15"/>
                      <a:pt x="1" y="15"/>
                      <a:pt x="1" y="15"/>
                    </a:cubicBezTo>
                    <a:cubicBezTo>
                      <a:pt x="0" y="12"/>
                      <a:pt x="1" y="9"/>
                      <a:pt x="4" y="8"/>
                    </a:cubicBezTo>
                    <a:cubicBezTo>
                      <a:pt x="26" y="1"/>
                      <a:pt x="26" y="1"/>
                      <a:pt x="26" y="1"/>
                    </a:cubicBezTo>
                    <a:cubicBezTo>
                      <a:pt x="28" y="0"/>
                      <a:pt x="32" y="1"/>
                      <a:pt x="33" y="4"/>
                    </a:cubicBezTo>
                    <a:cubicBezTo>
                      <a:pt x="33" y="5"/>
                      <a:pt x="33" y="5"/>
                      <a:pt x="33" y="5"/>
                    </a:cubicBezTo>
                    <a:cubicBezTo>
                      <a:pt x="35" y="7"/>
                      <a:pt x="34" y="11"/>
                      <a:pt x="32" y="12"/>
                    </a:cubicBezTo>
                    <a:lnTo>
                      <a:pt x="12"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156"/>
              </a:p>
            </p:txBody>
          </p:sp>
          <p:sp>
            <p:nvSpPr>
              <p:cNvPr id="264" name="Freeform 369"/>
              <p:cNvSpPr>
                <a:spLocks/>
              </p:cNvSpPr>
              <p:nvPr/>
            </p:nvSpPr>
            <p:spPr bwMode="gray">
              <a:xfrm>
                <a:off x="9719779" y="5279944"/>
                <a:ext cx="326684" cy="219224"/>
              </a:xfrm>
              <a:custGeom>
                <a:avLst/>
                <a:gdLst>
                  <a:gd name="T0" fmla="*/ 31 w 35"/>
                  <a:gd name="T1" fmla="*/ 4 h 24"/>
                  <a:gd name="T2" fmla="*/ 34 w 35"/>
                  <a:gd name="T3" fmla="*/ 10 h 24"/>
                  <a:gd name="T4" fmla="*/ 31 w 35"/>
                  <a:gd name="T5" fmla="*/ 20 h 24"/>
                  <a:gd name="T6" fmla="*/ 25 w 35"/>
                  <a:gd name="T7" fmla="*/ 23 h 24"/>
                  <a:gd name="T8" fmla="*/ 3 w 35"/>
                  <a:gd name="T9" fmla="*/ 12 h 24"/>
                  <a:gd name="T10" fmla="*/ 0 w 35"/>
                  <a:gd name="T11" fmla="*/ 5 h 24"/>
                  <a:gd name="T12" fmla="*/ 1 w 35"/>
                  <a:gd name="T13" fmla="*/ 4 h 24"/>
                  <a:gd name="T14" fmla="*/ 7 w 35"/>
                  <a:gd name="T15" fmla="*/ 0 h 24"/>
                  <a:gd name="T16" fmla="*/ 31 w 35"/>
                  <a:gd name="T17" fmla="*/ 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4">
                    <a:moveTo>
                      <a:pt x="31" y="4"/>
                    </a:moveTo>
                    <a:cubicBezTo>
                      <a:pt x="33" y="5"/>
                      <a:pt x="35" y="8"/>
                      <a:pt x="34" y="10"/>
                    </a:cubicBezTo>
                    <a:cubicBezTo>
                      <a:pt x="31" y="20"/>
                      <a:pt x="31" y="20"/>
                      <a:pt x="31" y="20"/>
                    </a:cubicBezTo>
                    <a:cubicBezTo>
                      <a:pt x="30" y="23"/>
                      <a:pt x="27" y="24"/>
                      <a:pt x="25" y="23"/>
                    </a:cubicBezTo>
                    <a:cubicBezTo>
                      <a:pt x="3" y="12"/>
                      <a:pt x="3" y="12"/>
                      <a:pt x="3" y="12"/>
                    </a:cubicBezTo>
                    <a:cubicBezTo>
                      <a:pt x="1" y="11"/>
                      <a:pt x="0" y="8"/>
                      <a:pt x="0" y="5"/>
                    </a:cubicBezTo>
                    <a:cubicBezTo>
                      <a:pt x="1" y="4"/>
                      <a:pt x="1" y="4"/>
                      <a:pt x="1" y="4"/>
                    </a:cubicBezTo>
                    <a:cubicBezTo>
                      <a:pt x="2" y="2"/>
                      <a:pt x="5" y="0"/>
                      <a:pt x="7" y="0"/>
                    </a:cubicBezTo>
                    <a:lnTo>
                      <a:pt x="31"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156"/>
              </a:p>
            </p:txBody>
          </p:sp>
          <p:sp>
            <p:nvSpPr>
              <p:cNvPr id="265" name="Freeform 370"/>
              <p:cNvSpPr>
                <a:spLocks/>
              </p:cNvSpPr>
              <p:nvPr/>
            </p:nvSpPr>
            <p:spPr bwMode="gray">
              <a:xfrm>
                <a:off x="10639653" y="5546449"/>
                <a:ext cx="322387" cy="219224"/>
              </a:xfrm>
              <a:custGeom>
                <a:avLst/>
                <a:gdLst>
                  <a:gd name="T0" fmla="*/ 4 w 35"/>
                  <a:gd name="T1" fmla="*/ 20 h 24"/>
                  <a:gd name="T2" fmla="*/ 1 w 35"/>
                  <a:gd name="T3" fmla="*/ 14 h 24"/>
                  <a:gd name="T4" fmla="*/ 4 w 35"/>
                  <a:gd name="T5" fmla="*/ 4 h 24"/>
                  <a:gd name="T6" fmla="*/ 10 w 35"/>
                  <a:gd name="T7" fmla="*/ 1 h 24"/>
                  <a:gd name="T8" fmla="*/ 31 w 35"/>
                  <a:gd name="T9" fmla="*/ 12 h 24"/>
                  <a:gd name="T10" fmla="*/ 34 w 35"/>
                  <a:gd name="T11" fmla="*/ 19 h 24"/>
                  <a:gd name="T12" fmla="*/ 34 w 35"/>
                  <a:gd name="T13" fmla="*/ 20 h 24"/>
                  <a:gd name="T14" fmla="*/ 27 w 35"/>
                  <a:gd name="T15" fmla="*/ 24 h 24"/>
                  <a:gd name="T16" fmla="*/ 4 w 35"/>
                  <a:gd name="T17"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4">
                    <a:moveTo>
                      <a:pt x="4" y="20"/>
                    </a:moveTo>
                    <a:cubicBezTo>
                      <a:pt x="1" y="19"/>
                      <a:pt x="0" y="17"/>
                      <a:pt x="1" y="14"/>
                    </a:cubicBezTo>
                    <a:cubicBezTo>
                      <a:pt x="4" y="4"/>
                      <a:pt x="4" y="4"/>
                      <a:pt x="4" y="4"/>
                    </a:cubicBezTo>
                    <a:cubicBezTo>
                      <a:pt x="5" y="1"/>
                      <a:pt x="8" y="0"/>
                      <a:pt x="10" y="1"/>
                    </a:cubicBezTo>
                    <a:cubicBezTo>
                      <a:pt x="31" y="12"/>
                      <a:pt x="31" y="12"/>
                      <a:pt x="31" y="12"/>
                    </a:cubicBezTo>
                    <a:cubicBezTo>
                      <a:pt x="34" y="13"/>
                      <a:pt x="35" y="16"/>
                      <a:pt x="34" y="19"/>
                    </a:cubicBezTo>
                    <a:cubicBezTo>
                      <a:pt x="34" y="20"/>
                      <a:pt x="34" y="20"/>
                      <a:pt x="34" y="20"/>
                    </a:cubicBezTo>
                    <a:cubicBezTo>
                      <a:pt x="33" y="23"/>
                      <a:pt x="30" y="24"/>
                      <a:pt x="27" y="24"/>
                    </a:cubicBezTo>
                    <a:lnTo>
                      <a:pt x="4"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156"/>
              </a:p>
            </p:txBody>
          </p:sp>
          <p:sp>
            <p:nvSpPr>
              <p:cNvPr id="266" name="Freeform 371"/>
              <p:cNvSpPr>
                <a:spLocks/>
              </p:cNvSpPr>
              <p:nvPr/>
            </p:nvSpPr>
            <p:spPr bwMode="gray">
              <a:xfrm>
                <a:off x="10093745" y="5821554"/>
                <a:ext cx="219224" cy="326684"/>
              </a:xfrm>
              <a:custGeom>
                <a:avLst/>
                <a:gdLst>
                  <a:gd name="T0" fmla="*/ 5 w 24"/>
                  <a:gd name="T1" fmla="*/ 4 h 35"/>
                  <a:gd name="T2" fmla="*/ 11 w 24"/>
                  <a:gd name="T3" fmla="*/ 0 h 35"/>
                  <a:gd name="T4" fmla="*/ 20 w 24"/>
                  <a:gd name="T5" fmla="*/ 4 h 35"/>
                  <a:gd name="T6" fmla="*/ 23 w 24"/>
                  <a:gd name="T7" fmla="*/ 10 h 35"/>
                  <a:gd name="T8" fmla="*/ 13 w 24"/>
                  <a:gd name="T9" fmla="*/ 31 h 35"/>
                  <a:gd name="T10" fmla="*/ 5 w 24"/>
                  <a:gd name="T11" fmla="*/ 34 h 35"/>
                  <a:gd name="T12" fmla="*/ 5 w 24"/>
                  <a:gd name="T13" fmla="*/ 34 h 35"/>
                  <a:gd name="T14" fmla="*/ 1 w 24"/>
                  <a:gd name="T15" fmla="*/ 27 h 35"/>
                  <a:gd name="T16" fmla="*/ 5 w 24"/>
                  <a:gd name="T17" fmla="*/ 4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5">
                    <a:moveTo>
                      <a:pt x="5" y="4"/>
                    </a:moveTo>
                    <a:cubicBezTo>
                      <a:pt x="5" y="1"/>
                      <a:pt x="8" y="0"/>
                      <a:pt x="11" y="0"/>
                    </a:cubicBezTo>
                    <a:cubicBezTo>
                      <a:pt x="20" y="4"/>
                      <a:pt x="20" y="4"/>
                      <a:pt x="20" y="4"/>
                    </a:cubicBezTo>
                    <a:cubicBezTo>
                      <a:pt x="23" y="5"/>
                      <a:pt x="24" y="7"/>
                      <a:pt x="23" y="10"/>
                    </a:cubicBezTo>
                    <a:cubicBezTo>
                      <a:pt x="13" y="31"/>
                      <a:pt x="13" y="31"/>
                      <a:pt x="13" y="31"/>
                    </a:cubicBezTo>
                    <a:cubicBezTo>
                      <a:pt x="11" y="34"/>
                      <a:pt x="8" y="35"/>
                      <a:pt x="5" y="34"/>
                    </a:cubicBezTo>
                    <a:cubicBezTo>
                      <a:pt x="5" y="34"/>
                      <a:pt x="5" y="34"/>
                      <a:pt x="5" y="34"/>
                    </a:cubicBezTo>
                    <a:cubicBezTo>
                      <a:pt x="2" y="33"/>
                      <a:pt x="0" y="30"/>
                      <a:pt x="1" y="27"/>
                    </a:cubicBezTo>
                    <a:lnTo>
                      <a:pt x="5"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156"/>
              </a:p>
            </p:txBody>
          </p:sp>
          <p:sp>
            <p:nvSpPr>
              <p:cNvPr id="267" name="Freeform 372"/>
              <p:cNvSpPr>
                <a:spLocks/>
              </p:cNvSpPr>
              <p:nvPr/>
            </p:nvSpPr>
            <p:spPr bwMode="gray">
              <a:xfrm>
                <a:off x="10360251" y="4901678"/>
                <a:ext cx="232118" cy="330984"/>
              </a:xfrm>
              <a:custGeom>
                <a:avLst/>
                <a:gdLst>
                  <a:gd name="T0" fmla="*/ 20 w 25"/>
                  <a:gd name="T1" fmla="*/ 31 h 36"/>
                  <a:gd name="T2" fmla="*/ 14 w 25"/>
                  <a:gd name="T3" fmla="*/ 35 h 36"/>
                  <a:gd name="T4" fmla="*/ 4 w 25"/>
                  <a:gd name="T5" fmla="*/ 31 h 36"/>
                  <a:gd name="T6" fmla="*/ 2 w 25"/>
                  <a:gd name="T7" fmla="*/ 25 h 36"/>
                  <a:gd name="T8" fmla="*/ 12 w 25"/>
                  <a:gd name="T9" fmla="*/ 4 h 36"/>
                  <a:gd name="T10" fmla="*/ 19 w 25"/>
                  <a:gd name="T11" fmla="*/ 1 h 36"/>
                  <a:gd name="T12" fmla="*/ 20 w 25"/>
                  <a:gd name="T13" fmla="*/ 1 h 36"/>
                  <a:gd name="T14" fmla="*/ 24 w 25"/>
                  <a:gd name="T15" fmla="*/ 8 h 36"/>
                  <a:gd name="T16" fmla="*/ 20 w 25"/>
                  <a:gd name="T17" fmla="*/ 31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6">
                    <a:moveTo>
                      <a:pt x="20" y="31"/>
                    </a:moveTo>
                    <a:cubicBezTo>
                      <a:pt x="20" y="34"/>
                      <a:pt x="17" y="36"/>
                      <a:pt x="14" y="35"/>
                    </a:cubicBezTo>
                    <a:cubicBezTo>
                      <a:pt x="4" y="31"/>
                      <a:pt x="4" y="31"/>
                      <a:pt x="4" y="31"/>
                    </a:cubicBezTo>
                    <a:cubicBezTo>
                      <a:pt x="2" y="31"/>
                      <a:pt x="0" y="28"/>
                      <a:pt x="2" y="25"/>
                    </a:cubicBezTo>
                    <a:cubicBezTo>
                      <a:pt x="12" y="4"/>
                      <a:pt x="12" y="4"/>
                      <a:pt x="12" y="4"/>
                    </a:cubicBezTo>
                    <a:cubicBezTo>
                      <a:pt x="13" y="2"/>
                      <a:pt x="17" y="0"/>
                      <a:pt x="19" y="1"/>
                    </a:cubicBezTo>
                    <a:cubicBezTo>
                      <a:pt x="20" y="1"/>
                      <a:pt x="20" y="1"/>
                      <a:pt x="20" y="1"/>
                    </a:cubicBezTo>
                    <a:cubicBezTo>
                      <a:pt x="23" y="2"/>
                      <a:pt x="25" y="5"/>
                      <a:pt x="24" y="8"/>
                    </a:cubicBezTo>
                    <a:lnTo>
                      <a:pt x="20"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156"/>
              </a:p>
            </p:txBody>
          </p:sp>
        </p:grpSp>
        <p:sp>
          <p:nvSpPr>
            <p:cNvPr id="250" name="Freeform 435"/>
            <p:cNvSpPr>
              <a:spLocks/>
            </p:cNvSpPr>
            <p:nvPr userDrawn="1"/>
          </p:nvSpPr>
          <p:spPr bwMode="blackWhite">
            <a:xfrm>
              <a:off x="9177699" y="3671352"/>
              <a:ext cx="2570460" cy="1037672"/>
            </a:xfrm>
            <a:custGeom>
              <a:avLst/>
              <a:gdLst>
                <a:gd name="T0" fmla="*/ 359 w 402"/>
                <a:gd name="T1" fmla="*/ 77 h 163"/>
                <a:gd name="T2" fmla="*/ 352 w 402"/>
                <a:gd name="T3" fmla="*/ 77 h 163"/>
                <a:gd name="T4" fmla="*/ 271 w 402"/>
                <a:gd name="T5" fmla="*/ 0 h 163"/>
                <a:gd name="T6" fmla="*/ 192 w 402"/>
                <a:gd name="T7" fmla="*/ 60 h 163"/>
                <a:gd name="T8" fmla="*/ 149 w 402"/>
                <a:gd name="T9" fmla="*/ 42 h 163"/>
                <a:gd name="T10" fmla="*/ 89 w 402"/>
                <a:gd name="T11" fmla="*/ 97 h 163"/>
                <a:gd name="T12" fmla="*/ 61 w 402"/>
                <a:gd name="T13" fmla="*/ 110 h 163"/>
                <a:gd name="T14" fmla="*/ 34 w 402"/>
                <a:gd name="T15" fmla="*/ 96 h 163"/>
                <a:gd name="T16" fmla="*/ 0 w 402"/>
                <a:gd name="T17" fmla="*/ 129 h 163"/>
                <a:gd name="T18" fmla="*/ 34 w 402"/>
                <a:gd name="T19" fmla="*/ 163 h 163"/>
                <a:gd name="T20" fmla="*/ 43 w 402"/>
                <a:gd name="T21" fmla="*/ 163 h 163"/>
                <a:gd name="T22" fmla="*/ 153 w 402"/>
                <a:gd name="T23" fmla="*/ 163 h 163"/>
                <a:gd name="T24" fmla="*/ 214 w 402"/>
                <a:gd name="T25" fmla="*/ 163 h 163"/>
                <a:gd name="T26" fmla="*/ 362 w 402"/>
                <a:gd name="T27" fmla="*/ 163 h 163"/>
                <a:gd name="T28" fmla="*/ 362 w 402"/>
                <a:gd name="T29" fmla="*/ 163 h 163"/>
                <a:gd name="T30" fmla="*/ 402 w 402"/>
                <a:gd name="T31" fmla="*/ 120 h 163"/>
                <a:gd name="T32" fmla="*/ 359 w 402"/>
                <a:gd name="T33" fmla="*/ 77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2" h="163">
                  <a:moveTo>
                    <a:pt x="359" y="77"/>
                  </a:moveTo>
                  <a:cubicBezTo>
                    <a:pt x="357" y="77"/>
                    <a:pt x="355" y="77"/>
                    <a:pt x="352" y="77"/>
                  </a:cubicBezTo>
                  <a:cubicBezTo>
                    <a:pt x="350" y="34"/>
                    <a:pt x="315" y="0"/>
                    <a:pt x="271" y="0"/>
                  </a:cubicBezTo>
                  <a:cubicBezTo>
                    <a:pt x="233" y="0"/>
                    <a:pt x="202" y="26"/>
                    <a:pt x="192" y="60"/>
                  </a:cubicBezTo>
                  <a:cubicBezTo>
                    <a:pt x="181" y="49"/>
                    <a:pt x="166" y="42"/>
                    <a:pt x="149" y="42"/>
                  </a:cubicBezTo>
                  <a:cubicBezTo>
                    <a:pt x="118" y="42"/>
                    <a:pt x="92" y="66"/>
                    <a:pt x="89" y="97"/>
                  </a:cubicBezTo>
                  <a:cubicBezTo>
                    <a:pt x="79" y="98"/>
                    <a:pt x="69" y="103"/>
                    <a:pt x="61" y="110"/>
                  </a:cubicBezTo>
                  <a:cubicBezTo>
                    <a:pt x="55" y="101"/>
                    <a:pt x="45" y="96"/>
                    <a:pt x="34" y="96"/>
                  </a:cubicBezTo>
                  <a:cubicBezTo>
                    <a:pt x="15" y="96"/>
                    <a:pt x="0" y="111"/>
                    <a:pt x="0" y="129"/>
                  </a:cubicBezTo>
                  <a:cubicBezTo>
                    <a:pt x="0" y="148"/>
                    <a:pt x="15" y="163"/>
                    <a:pt x="34" y="163"/>
                  </a:cubicBezTo>
                  <a:cubicBezTo>
                    <a:pt x="43" y="163"/>
                    <a:pt x="43" y="163"/>
                    <a:pt x="43" y="163"/>
                  </a:cubicBezTo>
                  <a:cubicBezTo>
                    <a:pt x="153" y="163"/>
                    <a:pt x="153" y="163"/>
                    <a:pt x="153" y="163"/>
                  </a:cubicBezTo>
                  <a:cubicBezTo>
                    <a:pt x="214" y="163"/>
                    <a:pt x="214" y="163"/>
                    <a:pt x="214" y="163"/>
                  </a:cubicBezTo>
                  <a:cubicBezTo>
                    <a:pt x="362" y="163"/>
                    <a:pt x="362" y="163"/>
                    <a:pt x="362" y="163"/>
                  </a:cubicBezTo>
                  <a:cubicBezTo>
                    <a:pt x="362" y="163"/>
                    <a:pt x="362" y="163"/>
                    <a:pt x="362" y="163"/>
                  </a:cubicBezTo>
                  <a:cubicBezTo>
                    <a:pt x="384" y="161"/>
                    <a:pt x="402" y="143"/>
                    <a:pt x="402" y="120"/>
                  </a:cubicBezTo>
                  <a:cubicBezTo>
                    <a:pt x="402" y="96"/>
                    <a:pt x="383" y="77"/>
                    <a:pt x="359" y="7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156"/>
            </a:p>
          </p:txBody>
        </p:sp>
      </p:grpSp>
    </p:spTree>
    <p:extLst>
      <p:ext uri="{BB962C8B-B14F-4D97-AF65-F5344CB8AC3E}">
        <p14:creationId xmlns:p14="http://schemas.microsoft.com/office/powerpoint/2010/main" val="26439290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0" y="1268455"/>
            <a:ext cx="11652043" cy="2265877"/>
          </a:xfrm>
        </p:spPr>
        <p:txBody>
          <a:bodyPr>
            <a:spAutoFit/>
          </a:bodyPr>
          <a:lstStyle>
            <a:lvl1pPr marL="0" indent="0">
              <a:buNone/>
              <a:defRPr/>
            </a:lvl1pPr>
            <a:lvl2pPr marL="224051" indent="0">
              <a:buNone/>
              <a:defRPr/>
            </a:lvl2pPr>
            <a:lvl3pPr marL="448102" indent="0">
              <a:buNone/>
              <a:defRPr/>
            </a:lvl3pPr>
            <a:lvl4pPr marL="672153" indent="0">
              <a:buNone/>
              <a:defRPr/>
            </a:lvl4pPr>
            <a:lvl5pPr marL="896203"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94240014"/>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sz="quarter" idx="10"/>
          </p:nvPr>
        </p:nvSpPr>
        <p:spPr>
          <a:xfrm>
            <a:off x="269232" y="1266821"/>
            <a:ext cx="11652043" cy="2265877"/>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95673737"/>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69171" y="1266820"/>
            <a:ext cx="5377147" cy="2084930"/>
          </a:xfrm>
        </p:spPr>
        <p:txBody>
          <a:bodyPr wrap="square">
            <a:spAutoFit/>
          </a:bodyPr>
          <a:lstStyle>
            <a:lvl1pPr marL="0" indent="0">
              <a:spcBef>
                <a:spcPts val="1200"/>
              </a:spcBef>
              <a:buClr>
                <a:schemeClr val="tx1"/>
              </a:buClr>
              <a:buFont typeface="Wingdings" panose="05000000000000000000" pitchFamily="2" charset="2"/>
              <a:buNone/>
              <a:defRPr sz="2940" b="0">
                <a:latin typeface="+mn-lt"/>
              </a:defRPr>
            </a:lvl1pPr>
            <a:lvl2pPr marL="250502" indent="0">
              <a:buFont typeface="Wingdings" panose="05000000000000000000" pitchFamily="2" charset="2"/>
              <a:buNone/>
              <a:defRPr sz="2352" b="0"/>
            </a:lvl2pPr>
            <a:lvl3pPr marL="441878" indent="0">
              <a:buFont typeface="Wingdings" panose="05000000000000000000" pitchFamily="2" charset="2"/>
              <a:buNone/>
              <a:tabLst/>
              <a:defRPr sz="2156" b="0"/>
            </a:lvl3pPr>
            <a:lvl4pPr marL="639478" indent="0">
              <a:buFont typeface="Wingdings" panose="05000000000000000000" pitchFamily="2" charset="2"/>
              <a:buNone/>
              <a:defRPr sz="2156" b="0"/>
            </a:lvl4pPr>
            <a:lvl5pPr marL="837079" indent="0">
              <a:buFont typeface="Wingdings" panose="05000000000000000000" pitchFamily="2" charset="2"/>
              <a:buNone/>
              <a:tabLst/>
              <a:defRPr sz="2156"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2510" y="1266821"/>
            <a:ext cx="5377147" cy="2084930"/>
          </a:xfrm>
        </p:spPr>
        <p:txBody>
          <a:bodyPr wrap="square">
            <a:spAutoFit/>
          </a:bodyPr>
          <a:lstStyle>
            <a:lvl1pPr marL="0" indent="0">
              <a:spcBef>
                <a:spcPts val="1200"/>
              </a:spcBef>
              <a:buClr>
                <a:schemeClr val="tx1"/>
              </a:buClr>
              <a:buFont typeface="Arial" panose="020B0604020202020204" pitchFamily="34" charset="0"/>
              <a:buNone/>
              <a:defRPr lang="en-US" sz="2940" b="0" kern="1200" spc="0" baseline="0" dirty="0">
                <a:gradFill>
                  <a:gsLst>
                    <a:gs pos="1250">
                      <a:schemeClr val="tx1"/>
                    </a:gs>
                    <a:gs pos="100000">
                      <a:schemeClr val="tx1"/>
                    </a:gs>
                  </a:gsLst>
                  <a:lin ang="5400000" scaled="0"/>
                </a:gradFill>
                <a:latin typeface="+mn-lt"/>
                <a:ea typeface="+mn-ea"/>
                <a:cs typeface="+mn-cs"/>
              </a:defRPr>
            </a:lvl1pPr>
            <a:lvl2pPr marL="250502" indent="0">
              <a:buFont typeface="Arial" panose="020B0604020202020204" pitchFamily="34" charset="0"/>
              <a:buNone/>
              <a:defRPr lang="en-US" sz="2352" b="0" kern="1200" spc="0" baseline="0" dirty="0">
                <a:gradFill>
                  <a:gsLst>
                    <a:gs pos="1250">
                      <a:schemeClr val="tx1"/>
                    </a:gs>
                    <a:gs pos="100000">
                      <a:schemeClr val="tx1"/>
                    </a:gs>
                  </a:gsLst>
                  <a:lin ang="5400000" scaled="0"/>
                </a:gradFill>
                <a:latin typeface="+mn-lt"/>
                <a:ea typeface="+mn-ea"/>
                <a:cs typeface="+mn-cs"/>
              </a:defRPr>
            </a:lvl2pPr>
            <a:lvl3pPr marL="441878" indent="0">
              <a:buFont typeface="Arial" panose="020B0604020202020204" pitchFamily="34" charset="0"/>
              <a:buNone/>
              <a:tabLst/>
              <a:defRPr lang="en-US" sz="2156" b="0" kern="1200" spc="0" baseline="0" dirty="0">
                <a:gradFill>
                  <a:gsLst>
                    <a:gs pos="1250">
                      <a:schemeClr val="tx1"/>
                    </a:gs>
                    <a:gs pos="100000">
                      <a:schemeClr val="tx1"/>
                    </a:gs>
                  </a:gsLst>
                  <a:lin ang="5400000" scaled="0"/>
                </a:gradFill>
                <a:latin typeface="+mn-lt"/>
                <a:ea typeface="+mn-ea"/>
                <a:cs typeface="+mn-cs"/>
              </a:defRPr>
            </a:lvl3pPr>
            <a:lvl4pPr marL="639478" indent="0">
              <a:buFont typeface="Arial" panose="020B0604020202020204" pitchFamily="34" charset="0"/>
              <a:buNone/>
              <a:defRPr lang="en-US" sz="2156" b="0" kern="1200" spc="0" baseline="0" dirty="0">
                <a:gradFill>
                  <a:gsLst>
                    <a:gs pos="1250">
                      <a:schemeClr val="tx1"/>
                    </a:gs>
                    <a:gs pos="100000">
                      <a:schemeClr val="tx1"/>
                    </a:gs>
                  </a:gsLst>
                  <a:lin ang="5400000" scaled="0"/>
                </a:gradFill>
                <a:latin typeface="+mn-lt"/>
                <a:ea typeface="+mn-ea"/>
                <a:cs typeface="+mn-cs"/>
              </a:defRPr>
            </a:lvl4pPr>
            <a:lvl5pPr marL="837079" indent="0">
              <a:buFont typeface="Arial" panose="020B0604020202020204" pitchFamily="34" charset="0"/>
              <a:buNone/>
              <a:tabLst/>
              <a:defRPr lang="en-US" sz="2156" b="0" kern="1200" spc="0" baseline="0" dirty="0">
                <a:gradFill>
                  <a:gsLst>
                    <a:gs pos="1250">
                      <a:schemeClr val="tx1"/>
                    </a:gs>
                    <a:gs pos="100000">
                      <a:schemeClr val="tx1"/>
                    </a:gs>
                  </a:gsLst>
                  <a:lin ang="5400000" scaled="0"/>
                </a:gradFill>
                <a:latin typeface="+mn-lt"/>
                <a:ea typeface="+mn-ea"/>
                <a:cs typeface="+mn-cs"/>
              </a:defRPr>
            </a:lvl5pPr>
          </a:lstStyle>
          <a:p>
            <a:pPr marL="504114" marR="0" lvl="0" indent="-504114" algn="l" defTabSz="914180" rtl="0" eaLnBrk="1" fontAlgn="auto" latinLnBrk="0" hangingPunct="1">
              <a:lnSpc>
                <a:spcPct val="90000"/>
              </a:lnSpc>
              <a:spcBef>
                <a:spcPts val="1200"/>
              </a:spcBef>
              <a:spcAft>
                <a:spcPts val="0"/>
              </a:spcAft>
              <a:buClr>
                <a:schemeClr val="tx1"/>
              </a:buClr>
              <a:buSzPct val="90000"/>
              <a:tabLst/>
            </a:pPr>
            <a:r>
              <a:rPr lang="en-US" dirty="0"/>
              <a:t>Click to edit Master text styles</a:t>
            </a:r>
          </a:p>
          <a:p>
            <a:pPr marL="698604" marR="0" lvl="1" indent="-448102" algn="l" defTabSz="914180" rtl="0" eaLnBrk="1" fontAlgn="auto" latinLnBrk="0" hangingPunct="1">
              <a:lnSpc>
                <a:spcPct val="90000"/>
              </a:lnSpc>
              <a:spcBef>
                <a:spcPct val="20000"/>
              </a:spcBef>
              <a:spcAft>
                <a:spcPts val="0"/>
              </a:spcAft>
              <a:buClrTx/>
              <a:buSzPct val="90000"/>
              <a:tabLst/>
            </a:pPr>
            <a:r>
              <a:rPr lang="en-US" dirty="0"/>
              <a:t>Second level</a:t>
            </a:r>
          </a:p>
          <a:p>
            <a:pPr marL="889980" marR="0" lvl="2" indent="-448102" algn="l" defTabSz="914180" rtl="0" eaLnBrk="1" fontAlgn="auto" latinLnBrk="0" hangingPunct="1">
              <a:lnSpc>
                <a:spcPct val="90000"/>
              </a:lnSpc>
              <a:spcBef>
                <a:spcPct val="20000"/>
              </a:spcBef>
              <a:spcAft>
                <a:spcPts val="0"/>
              </a:spcAft>
              <a:buClrTx/>
              <a:buSzPct val="90000"/>
              <a:tabLst/>
            </a:pPr>
            <a:r>
              <a:rPr lang="en-US" dirty="0"/>
              <a:t>Third level</a:t>
            </a:r>
          </a:p>
          <a:p>
            <a:pPr marL="1087580" marR="0" lvl="3" indent="-448102" algn="l" defTabSz="914180" rtl="0" eaLnBrk="1" fontAlgn="auto" latinLnBrk="0" hangingPunct="1">
              <a:lnSpc>
                <a:spcPct val="90000"/>
              </a:lnSpc>
              <a:spcBef>
                <a:spcPct val="20000"/>
              </a:spcBef>
              <a:spcAft>
                <a:spcPts val="0"/>
              </a:spcAft>
              <a:buClrTx/>
              <a:buSzPct val="90000"/>
              <a:tabLst/>
            </a:pPr>
            <a:r>
              <a:rPr lang="en-US" dirty="0"/>
              <a:t>Fourth level</a:t>
            </a:r>
          </a:p>
          <a:p>
            <a:pPr marL="1285181" marR="0" lvl="4" indent="-448102" algn="l" defTabSz="914180" rtl="0" eaLnBrk="1" fontAlgn="auto" latinLnBrk="0" hangingPunct="1">
              <a:lnSpc>
                <a:spcPct val="90000"/>
              </a:lnSpc>
              <a:spcBef>
                <a:spcPct val="20000"/>
              </a:spcBef>
              <a:spcAft>
                <a:spcPts val="0"/>
              </a:spcAft>
              <a:buClrTx/>
              <a:buSzPct val="90000"/>
              <a:tabLst/>
            </a:pPr>
            <a:r>
              <a:rPr lang="en-US" dirty="0"/>
              <a:t>Fifth level</a:t>
            </a:r>
          </a:p>
        </p:txBody>
      </p:sp>
    </p:spTree>
    <p:extLst>
      <p:ext uri="{BB962C8B-B14F-4D97-AF65-F5344CB8AC3E}">
        <p14:creationId xmlns:p14="http://schemas.microsoft.com/office/powerpoint/2010/main" val="4198812895"/>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69171" y="1266820"/>
            <a:ext cx="5377147" cy="2084930"/>
          </a:xfrm>
        </p:spPr>
        <p:txBody>
          <a:bodyPr wrap="square">
            <a:spAutoFit/>
          </a:bodyPr>
          <a:lstStyle>
            <a:lvl1pPr marL="227163" indent="-227163">
              <a:spcBef>
                <a:spcPts val="1200"/>
              </a:spcBef>
              <a:buClr>
                <a:schemeClr val="tx1"/>
              </a:buClr>
              <a:buFont typeface="Wingdings" panose="05000000000000000000" pitchFamily="2" charset="2"/>
              <a:buChar char=""/>
              <a:defRPr sz="2940" b="0">
                <a:latin typeface="+mn-lt"/>
              </a:defRPr>
            </a:lvl1pPr>
            <a:lvl2pPr marL="418540" indent="-168038">
              <a:buFont typeface="Wingdings" panose="05000000000000000000" pitchFamily="2" charset="2"/>
              <a:buChar char=""/>
              <a:defRPr sz="2352" b="0"/>
            </a:lvl2pPr>
            <a:lvl3pPr marL="627032" indent="-185154">
              <a:buFont typeface="Wingdings" panose="05000000000000000000" pitchFamily="2" charset="2"/>
              <a:buChar char=""/>
              <a:tabLst/>
              <a:defRPr sz="2156" b="0"/>
            </a:lvl3pPr>
            <a:lvl4pPr marL="812184" indent="-172706">
              <a:buFont typeface="Wingdings" panose="05000000000000000000" pitchFamily="2" charset="2"/>
              <a:buChar char=""/>
              <a:defRPr sz="2156" b="0"/>
            </a:lvl4pPr>
            <a:lvl5pPr marL="1003562" indent="-166483">
              <a:buFont typeface="Wingdings" panose="05000000000000000000" pitchFamily="2" charset="2"/>
              <a:buChar char=""/>
              <a:tabLst/>
              <a:defRPr sz="2156"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2510" y="1266821"/>
            <a:ext cx="5377147" cy="2084930"/>
          </a:xfrm>
        </p:spPr>
        <p:txBody>
          <a:bodyPr wrap="square">
            <a:spAutoFit/>
          </a:bodyPr>
          <a:lstStyle>
            <a:lvl1pPr marL="281620" indent="-281620">
              <a:spcBef>
                <a:spcPts val="1200"/>
              </a:spcBef>
              <a:buClr>
                <a:schemeClr val="tx1"/>
              </a:buClr>
              <a:buFont typeface="Arial" pitchFamily="34" charset="0"/>
              <a:buChar char="•"/>
              <a:defRPr lang="en-US" sz="2940" b="0" kern="1200" spc="0" baseline="0" dirty="0">
                <a:gradFill>
                  <a:gsLst>
                    <a:gs pos="1250">
                      <a:schemeClr val="tx1"/>
                    </a:gs>
                    <a:gs pos="100000">
                      <a:schemeClr val="tx1"/>
                    </a:gs>
                  </a:gsLst>
                  <a:lin ang="5400000" scaled="0"/>
                </a:gradFill>
                <a:latin typeface="+mn-lt"/>
                <a:ea typeface="+mn-ea"/>
                <a:cs typeface="+mn-cs"/>
              </a:defRPr>
            </a:lvl1pPr>
            <a:lvl2pPr marL="586578" indent="-336076">
              <a:defRPr lang="en-US" sz="2352" b="0" kern="1200" spc="0" baseline="0" dirty="0">
                <a:gradFill>
                  <a:gsLst>
                    <a:gs pos="1250">
                      <a:schemeClr val="tx1"/>
                    </a:gs>
                    <a:gs pos="100000">
                      <a:schemeClr val="tx1"/>
                    </a:gs>
                  </a:gsLst>
                  <a:lin ang="5400000" scaled="0"/>
                </a:gradFill>
                <a:latin typeface="+mn-lt"/>
                <a:ea typeface="+mn-ea"/>
                <a:cs typeface="+mn-cs"/>
              </a:defRPr>
            </a:lvl2pPr>
            <a:lvl3pPr marL="777954" indent="-336076">
              <a:tabLst/>
              <a:defRPr lang="en-US" sz="2156" b="0" kern="1200" spc="0" baseline="0" dirty="0">
                <a:gradFill>
                  <a:gsLst>
                    <a:gs pos="1250">
                      <a:schemeClr val="tx1"/>
                    </a:gs>
                    <a:gs pos="100000">
                      <a:schemeClr val="tx1"/>
                    </a:gs>
                  </a:gsLst>
                  <a:lin ang="5400000" scaled="0"/>
                </a:gradFill>
                <a:latin typeface="+mn-lt"/>
                <a:ea typeface="+mn-ea"/>
                <a:cs typeface="+mn-cs"/>
              </a:defRPr>
            </a:lvl3pPr>
            <a:lvl4pPr marL="975554" indent="-336076">
              <a:defRPr lang="en-US" sz="2156" b="0" kern="1200" spc="0" baseline="0" dirty="0">
                <a:gradFill>
                  <a:gsLst>
                    <a:gs pos="1250">
                      <a:schemeClr val="tx1"/>
                    </a:gs>
                    <a:gs pos="100000">
                      <a:schemeClr val="tx1"/>
                    </a:gs>
                  </a:gsLst>
                  <a:lin ang="5400000" scaled="0"/>
                </a:gradFill>
                <a:latin typeface="+mn-lt"/>
                <a:ea typeface="+mn-ea"/>
                <a:cs typeface="+mn-cs"/>
              </a:defRPr>
            </a:lvl4pPr>
            <a:lvl5pPr marL="1173155" indent="-336076">
              <a:tabLst/>
              <a:defRPr lang="en-US" sz="2156" b="0" kern="1200" spc="0" baseline="0" dirty="0">
                <a:gradFill>
                  <a:gsLst>
                    <a:gs pos="1250">
                      <a:schemeClr val="tx1"/>
                    </a:gs>
                    <a:gs pos="100000">
                      <a:schemeClr val="tx1"/>
                    </a:gs>
                  </a:gsLst>
                  <a:lin ang="5400000" scaled="0"/>
                </a:gradFill>
                <a:latin typeface="+mn-lt"/>
                <a:ea typeface="+mn-ea"/>
                <a:cs typeface="+mn-cs"/>
              </a:defRPr>
            </a:lvl5pPr>
          </a:lstStyle>
          <a:p>
            <a:pPr marL="227163" marR="0" lvl="0" indent="-227163" algn="l" defTabSz="914180"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dirty="0"/>
              <a:t>Click to edit Master text styles</a:t>
            </a:r>
          </a:p>
          <a:p>
            <a:pPr marL="418540" marR="0" lvl="1" indent="-168038" algn="l" defTabSz="914180"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Second level</a:t>
            </a:r>
          </a:p>
          <a:p>
            <a:pPr marL="627032" marR="0" lvl="2" indent="-185154" algn="l" defTabSz="914180"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Third level</a:t>
            </a:r>
          </a:p>
          <a:p>
            <a:pPr marL="812184" marR="0" lvl="3" indent="-172706" algn="l" defTabSz="914180"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Fourth level</a:t>
            </a:r>
          </a:p>
          <a:p>
            <a:pPr marL="1003562" marR="0" lvl="4" indent="-166483" algn="l" defTabSz="914180"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Fifth level</a:t>
            </a:r>
          </a:p>
        </p:txBody>
      </p:sp>
    </p:spTree>
    <p:extLst>
      <p:ext uri="{BB962C8B-B14F-4D97-AF65-F5344CB8AC3E}">
        <p14:creationId xmlns:p14="http://schemas.microsoft.com/office/powerpoint/2010/main" val="1525783854"/>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517280610"/>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223132"/>
            <a:ext cx="9856549" cy="1162049"/>
          </a:xfrm>
          <a:noFill/>
        </p:spPr>
        <p:txBody>
          <a:bodyPr tIns="91440" bIns="91440" anchor="t" anchorCtr="0">
            <a:spAutoFit/>
          </a:bodyPr>
          <a:lstStyle>
            <a:lvl1pPr>
              <a:defRPr sz="7057"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170" y="4135762"/>
            <a:ext cx="9858106" cy="729752"/>
          </a:xfrm>
          <a:noFill/>
        </p:spPr>
        <p:txBody>
          <a:bodyPr lIns="182880" tIns="146304" rIns="182880" bIns="146304">
            <a:spAutoFit/>
          </a:bodyPr>
          <a:lstStyle>
            <a:lvl1pPr marL="0" indent="0">
              <a:spcBef>
                <a:spcPts val="0"/>
              </a:spcBef>
              <a:buNone/>
              <a:defRPr sz="3136"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6948359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2223132"/>
            <a:ext cx="9856549" cy="1162049"/>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10434304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223116"/>
            <a:ext cx="11650488" cy="1162049"/>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680775755"/>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ection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0813" y="2194561"/>
            <a:ext cx="11887200" cy="1944521"/>
          </a:xfrm>
          <a:noFill/>
        </p:spPr>
        <p:txBody>
          <a:bodyPr lIns="137160" tIns="137160" rIns="137160" bIns="137160" anchor="t" anchorCtr="0"/>
          <a:lstStyle>
            <a:lvl1pPr>
              <a:defRPr sz="8600" spc="-98" baseline="0">
                <a:solidFill>
                  <a:schemeClr val="tx1"/>
                </a:solidFill>
              </a:defRPr>
            </a:lvl1pPr>
          </a:lstStyle>
          <a:p>
            <a:r>
              <a:rPr lang="en-US" dirty="0"/>
              <a:t>Section title</a:t>
            </a:r>
          </a:p>
        </p:txBody>
      </p:sp>
      <p:sp>
        <p:nvSpPr>
          <p:cNvPr id="3" name="Text Placeholder 10"/>
          <p:cNvSpPr>
            <a:spLocks noGrp="1"/>
          </p:cNvSpPr>
          <p:nvPr>
            <p:ph type="body" sz="quarter" idx="14"/>
          </p:nvPr>
        </p:nvSpPr>
        <p:spPr>
          <a:xfrm>
            <a:off x="227012" y="4145280"/>
            <a:ext cx="6400800" cy="2763520"/>
          </a:xfrm>
          <a:prstGeom prst="rect">
            <a:avLst/>
          </a:prstGeom>
        </p:spPr>
        <p:txBody>
          <a:bodyPr lIns="137160" tIns="137160" rIns="137160" bIns="137160">
            <a:noAutofit/>
          </a:bodyPr>
          <a:lstStyle>
            <a:lvl1pPr marL="190428" indent="-190428">
              <a:lnSpc>
                <a:spcPct val="80000"/>
              </a:lnSpc>
              <a:buNone/>
              <a:defRPr lang="en-US" sz="2000" kern="1200" dirty="0">
                <a:solidFill>
                  <a:schemeClr val="tx1"/>
                </a:solidFill>
                <a:latin typeface="Segoe UI" pitchFamily="34" charset="0"/>
                <a:ea typeface="Segoe UI" pitchFamily="34" charset="0"/>
                <a:cs typeface="Segoe UI" pitchFamily="34" charset="0"/>
              </a:defRPr>
            </a:lvl1pPr>
          </a:lstStyle>
          <a:p>
            <a:pPr marL="0" lvl="0" indent="0" algn="l" defTabSz="1088105" rtl="0" eaLnBrk="1" latinLnBrk="0" hangingPunct="1">
              <a:spcBef>
                <a:spcPct val="20000"/>
              </a:spcBef>
              <a:buClr>
                <a:srgbClr val="0072C6"/>
              </a:buClr>
              <a:buSzPct val="100000"/>
            </a:pPr>
            <a:r>
              <a:rPr lang="en-US"/>
              <a:t>Click to edit Master text styles</a:t>
            </a:r>
          </a:p>
        </p:txBody>
      </p:sp>
    </p:spTree>
    <p:extLst>
      <p:ext uri="{BB962C8B-B14F-4D97-AF65-F5344CB8AC3E}">
        <p14:creationId xmlns:p14="http://schemas.microsoft.com/office/powerpoint/2010/main" val="25153674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223116"/>
            <a:ext cx="11650488" cy="1162049"/>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1246317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2913743"/>
            <a:ext cx="4794624" cy="1487715"/>
          </a:xfrm>
        </p:spPr>
        <p:txBody>
          <a:bodyPr wrap="square" anchor="ctr">
            <a:spAutoFit/>
          </a:bodyPr>
          <a:lstStyle>
            <a:lvl1pPr>
              <a:defRPr sz="4704"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2961" y="1"/>
            <a:ext cx="6855864" cy="7313173"/>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1422520634"/>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71355"/>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9136602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68454"/>
            <a:ext cx="12188825" cy="604674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0" tIns="45710" rIns="45710" bIns="45710" numCol="1" spcCol="0" rtlCol="0" fromWordArt="0" anchor="ctr" anchorCtr="0" forceAA="0" compatLnSpc="1">
            <a:prstTxWarp prst="textNoShape">
              <a:avLst/>
            </a:prstTxWarp>
            <a:noAutofit/>
          </a:bodyPr>
          <a:lstStyle/>
          <a:p>
            <a:pPr algn="ctr" defTabSz="913916" fontAlgn="base">
              <a:spcBef>
                <a:spcPct val="0"/>
              </a:spcBef>
              <a:spcAft>
                <a:spcPct val="0"/>
              </a:spcAft>
            </a:pPr>
            <a:endParaRPr lang="en-US" sz="2156"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169" y="1277143"/>
            <a:ext cx="11650487" cy="2225225"/>
          </a:xfrm>
        </p:spPr>
        <p:txBody>
          <a:bodyPr/>
          <a:lstStyle>
            <a:lvl1pPr marL="0" indent="0">
              <a:buNone/>
              <a:defRPr sz="3234">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65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297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3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08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93938268"/>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170" y="6505803"/>
            <a:ext cx="4480957" cy="467518"/>
          </a:xfrm>
          <a:prstGeom prst="rect">
            <a:avLst/>
          </a:prstGeom>
          <a:noFill/>
          <a:ln w="12700">
            <a:noFill/>
            <a:miter lim="800000"/>
            <a:headEnd type="none" w="sm" len="sm"/>
            <a:tailEnd type="none" w="sm" len="sm"/>
          </a:ln>
          <a:effectLst/>
        </p:spPr>
        <p:txBody>
          <a:bodyPr vert="horz" wrap="square" lIns="179238" tIns="179238" rIns="179238" bIns="179238" numCol="1" anchor="t" anchorCtr="0" compatLnSpc="1">
            <a:prstTxWarp prst="textNoShape">
              <a:avLst/>
            </a:prstTxWarp>
            <a:spAutoFit/>
          </a:bodyPr>
          <a:lstStyle/>
          <a:p>
            <a:pPr defTabSz="913737"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48096" y="503138"/>
            <a:ext cx="1453878" cy="325150"/>
          </a:xfrm>
          <a:prstGeom prst="rect">
            <a:avLst/>
          </a:prstGeom>
        </p:spPr>
      </p:pic>
    </p:spTree>
    <p:extLst>
      <p:ext uri="{BB962C8B-B14F-4D97-AF65-F5344CB8AC3E}">
        <p14:creationId xmlns:p14="http://schemas.microsoft.com/office/powerpoint/2010/main" val="41663049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268455"/>
            <a:ext cx="11650488" cy="2398542"/>
          </a:xfrm>
          <a:prstGeom prst="rect">
            <a:avLst/>
          </a:prstGeom>
        </p:spPr>
        <p:txBody>
          <a:bodyPr/>
          <a:lstStyle>
            <a:lvl1pPr marL="284732" indent="-284732">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27" indent="-275396">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59" indent="-284732">
              <a:buClr>
                <a:schemeClr val="tx1"/>
              </a:buClr>
              <a:buSzPct val="90000"/>
              <a:buFont typeface="Arial" pitchFamily="34" charset="0"/>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10" indent="-224051">
              <a:buClr>
                <a:schemeClr val="tx1"/>
              </a:buClr>
              <a:buSzPct val="90000"/>
              <a:buFont typeface="Arial" pitchFamily="34" charset="0"/>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61" indent="-224051">
              <a:buClr>
                <a:schemeClr val="tx1"/>
              </a:buClr>
              <a:buSzPct val="90000"/>
              <a:buFont typeface="Arial" pitchFamily="34" charset="0"/>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654801"/>
            <a:ext cx="12188826" cy="66040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1355346731"/>
      </p:ext>
    </p:extLst>
  </p:cSld>
  <p:clrMapOvr>
    <a:masterClrMapping/>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userDrawn="1">
  <p:cSld name="Text and illustration A">
    <p:spTree>
      <p:nvGrpSpPr>
        <p:cNvPr id="1" name=""/>
        <p:cNvGrpSpPr/>
        <p:nvPr/>
      </p:nvGrpSpPr>
      <p:grpSpPr>
        <a:xfrm>
          <a:off x="0" y="0"/>
          <a:ext cx="0" cy="0"/>
          <a:chOff x="0" y="0"/>
          <a:chExt cx="0" cy="0"/>
        </a:xfrm>
      </p:grpSpPr>
      <p:pic>
        <p:nvPicPr>
          <p:cNvPr id="4" name="Picture 3"/>
          <p:cNvPicPr>
            <a:picLocks/>
          </p:cNvPicPr>
          <p:nvPr userDrawn="1"/>
        </p:nvPicPr>
        <p:blipFill>
          <a:blip r:embed="rId2"/>
          <a:stretch>
            <a:fillRect/>
          </a:stretch>
        </p:blipFill>
        <p:spPr>
          <a:xfrm>
            <a:off x="0" y="1"/>
            <a:ext cx="12188203" cy="7315864"/>
          </a:xfrm>
          <a:prstGeom prst="rect">
            <a:avLst/>
          </a:prstGeom>
        </p:spPr>
      </p:pic>
      <p:sp>
        <p:nvSpPr>
          <p:cNvPr id="2" name="Title 1"/>
          <p:cNvSpPr>
            <a:spLocks noGrp="1"/>
          </p:cNvSpPr>
          <p:nvPr>
            <p:ph type="title"/>
          </p:nvPr>
        </p:nvSpPr>
        <p:spPr>
          <a:xfrm>
            <a:off x="358477" y="765058"/>
            <a:ext cx="7617627" cy="606961"/>
          </a:xfrm>
        </p:spPr>
        <p:txBody>
          <a:bodyPr>
            <a:spAutoFit/>
          </a:bodyPr>
          <a:lstStyle>
            <a:lvl1pPr>
              <a:lnSpc>
                <a:spcPct val="100000"/>
              </a:lnSpc>
              <a:defRPr sz="2744" spc="-29" baseline="0">
                <a:solidFill>
                  <a:schemeClr val="tx1">
                    <a:lumMod val="50000"/>
                  </a:schemeClr>
                </a:solidFill>
                <a:latin typeface="+mj-lt"/>
              </a:defRPr>
            </a:lvl1pPr>
          </a:lstStyle>
          <a:p>
            <a:r>
              <a:rPr lang="en-US" dirty="0"/>
              <a:t>Click to edit Master title style</a:t>
            </a:r>
          </a:p>
        </p:txBody>
      </p:sp>
      <p:pic>
        <p:nvPicPr>
          <p:cNvPr id="3" name="Picture 2"/>
          <p:cNvPicPr>
            <a:picLocks noChangeAspect="1"/>
          </p:cNvPicPr>
          <p:nvPr userDrawn="1"/>
        </p:nvPicPr>
        <p:blipFill>
          <a:blip r:embed="rId3"/>
          <a:stretch>
            <a:fillRect/>
          </a:stretch>
        </p:blipFill>
        <p:spPr>
          <a:xfrm>
            <a:off x="4403598" y="3657932"/>
            <a:ext cx="7199724" cy="3665901"/>
          </a:xfrm>
          <a:prstGeom prst="rect">
            <a:avLst/>
          </a:prstGeom>
        </p:spPr>
      </p:pic>
    </p:spTree>
    <p:extLst>
      <p:ext uri="{BB962C8B-B14F-4D97-AF65-F5344CB8AC3E}">
        <p14:creationId xmlns:p14="http://schemas.microsoft.com/office/powerpoint/2010/main" val="241452777"/>
      </p:ext>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userDrawn="1">
  <p:cSld name="Short Quote">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1"/>
            <a:ext cx="12188825" cy="7315200"/>
          </a:xfrm>
          <a:prstGeom prst="rect">
            <a:avLst/>
          </a:prstGeom>
        </p:spPr>
      </p:pic>
      <p:sp>
        <p:nvSpPr>
          <p:cNvPr id="2" name="Footer Placeholder 1"/>
          <p:cNvSpPr>
            <a:spLocks noGrp="1"/>
          </p:cNvSpPr>
          <p:nvPr>
            <p:ph type="ftr" sz="quarter" idx="12"/>
          </p:nvPr>
        </p:nvSpPr>
        <p:spPr/>
        <p:txBody>
          <a:bodyPr/>
          <a:lstStyle>
            <a:lvl1pPr>
              <a:defRPr>
                <a:solidFill>
                  <a:schemeClr val="bg1"/>
                </a:solidFill>
              </a:defRPr>
            </a:lvl1pPr>
          </a:lstStyle>
          <a:p>
            <a:pPr>
              <a:defRPr/>
            </a:pPr>
            <a:r>
              <a:rPr lang="en-US" dirty="0">
                <a:solidFill>
                  <a:srgbClr val="FFFFFF"/>
                </a:solidFill>
              </a:rPr>
              <a:t>Microsoft Confidential</a:t>
            </a:r>
          </a:p>
        </p:txBody>
      </p:sp>
      <p:sp>
        <p:nvSpPr>
          <p:cNvPr id="5" name="Slide Number Placeholder 4"/>
          <p:cNvSpPr>
            <a:spLocks noGrp="1"/>
          </p:cNvSpPr>
          <p:nvPr>
            <p:ph type="sldNum" sz="quarter" idx="13"/>
          </p:nvPr>
        </p:nvSpPr>
        <p:spPr/>
        <p:txBody>
          <a:bodyPr/>
          <a:lstStyle>
            <a:lvl1pPr>
              <a:defRPr>
                <a:solidFill>
                  <a:schemeClr val="bg1"/>
                </a:solidFill>
              </a:defRPr>
            </a:lvl1pPr>
          </a:lstStyle>
          <a:p>
            <a:pPr defTabSz="913863">
              <a:defRPr/>
            </a:pPr>
            <a:fld id="{27258FFF-F925-446B-8502-81C933981705}" type="slidenum">
              <a:rPr lang="en-US" smtClean="0">
                <a:solidFill>
                  <a:srgbClr val="FFFFFF"/>
                </a:solidFill>
              </a:rPr>
              <a:pPr defTabSz="913863">
                <a:defRPr/>
              </a:pPr>
              <a:t>‹#›</a:t>
            </a:fld>
            <a:endParaRPr lang="en-US" dirty="0">
              <a:solidFill>
                <a:srgbClr val="FFFFFF"/>
              </a:solidFill>
            </a:endParaRPr>
          </a:p>
        </p:txBody>
      </p:sp>
      <p:sp>
        <p:nvSpPr>
          <p:cNvPr id="6" name="Text Placeholder 5"/>
          <p:cNvSpPr>
            <a:spLocks noGrp="1"/>
          </p:cNvSpPr>
          <p:nvPr>
            <p:ph type="body" sz="quarter" idx="14" hasCustomPrompt="1"/>
          </p:nvPr>
        </p:nvSpPr>
        <p:spPr>
          <a:xfrm>
            <a:off x="4337880" y="3794629"/>
            <a:ext cx="2204631" cy="1569660"/>
          </a:xfrm>
          <a:solidFill>
            <a:schemeClr val="accent3"/>
          </a:solidFill>
        </p:spPr>
        <p:txBody>
          <a:bodyPr/>
          <a:lstStyle>
            <a:lvl1pPr marL="0" indent="0">
              <a:lnSpc>
                <a:spcPts val="3624"/>
              </a:lnSpc>
              <a:spcBef>
                <a:spcPts val="0"/>
              </a:spcBef>
              <a:buNone/>
              <a:defRPr sz="3134">
                <a:solidFill>
                  <a:schemeClr val="bg1"/>
                </a:solidFill>
              </a:defRPr>
            </a:lvl1pPr>
            <a:lvl2pPr marL="335947" indent="0">
              <a:buNone/>
              <a:defRPr sz="3134"/>
            </a:lvl2pPr>
            <a:lvl3pPr marL="559913" indent="0">
              <a:buNone/>
              <a:defRPr sz="3134"/>
            </a:lvl3pPr>
            <a:lvl4pPr marL="783876" indent="0">
              <a:buNone/>
              <a:defRPr sz="3134"/>
            </a:lvl4pPr>
            <a:lvl5pPr marL="1007842" indent="0">
              <a:buNone/>
              <a:defRPr sz="3134"/>
            </a:lvl5pPr>
          </a:lstStyle>
          <a:p>
            <a:pPr lvl="0"/>
            <a:r>
              <a:rPr lang="en-US"/>
              <a:t>Quote</a:t>
            </a:r>
          </a:p>
          <a:p>
            <a:pPr lvl="0"/>
            <a:r>
              <a:rPr lang="en-US"/>
              <a:t>statement</a:t>
            </a:r>
          </a:p>
          <a:p>
            <a:pPr lvl="0"/>
            <a:r>
              <a:rPr lang="en-US"/>
              <a:t>here</a:t>
            </a:r>
          </a:p>
        </p:txBody>
      </p:sp>
      <p:sp>
        <p:nvSpPr>
          <p:cNvPr id="20" name="Text Placeholder 5"/>
          <p:cNvSpPr>
            <a:spLocks noGrp="1"/>
          </p:cNvSpPr>
          <p:nvPr>
            <p:ph type="body" sz="quarter" idx="15" hasCustomPrompt="1"/>
          </p:nvPr>
        </p:nvSpPr>
        <p:spPr>
          <a:xfrm>
            <a:off x="5912942" y="960067"/>
            <a:ext cx="627334" cy="261610"/>
          </a:xfrm>
          <a:solidFill>
            <a:schemeClr val="accent3"/>
          </a:solidFill>
        </p:spPr>
        <p:txBody>
          <a:bodyPr anchor="ctr"/>
          <a:lstStyle>
            <a:lvl1pPr marL="0" indent="0">
              <a:lnSpc>
                <a:spcPts val="588"/>
              </a:lnSpc>
              <a:spcBef>
                <a:spcPts val="0"/>
              </a:spcBef>
              <a:buNone/>
              <a:defRPr sz="588">
                <a:solidFill>
                  <a:schemeClr val="bg1"/>
                </a:solidFill>
              </a:defRPr>
            </a:lvl1pPr>
            <a:lvl2pPr marL="335947" indent="0">
              <a:buNone/>
              <a:defRPr sz="3134"/>
            </a:lvl2pPr>
            <a:lvl3pPr marL="559913" indent="0">
              <a:buNone/>
              <a:defRPr sz="3134"/>
            </a:lvl3pPr>
            <a:lvl4pPr marL="783876" indent="0">
              <a:buNone/>
              <a:defRPr sz="3134"/>
            </a:lvl4pPr>
            <a:lvl5pPr marL="1007842" indent="0">
              <a:buNone/>
              <a:defRPr sz="3134"/>
            </a:lvl5pPr>
          </a:lstStyle>
          <a:p>
            <a:pPr lvl="0"/>
            <a:r>
              <a:rPr lang="en-US"/>
              <a:t> </a:t>
            </a:r>
          </a:p>
        </p:txBody>
      </p:sp>
      <p:sp>
        <p:nvSpPr>
          <p:cNvPr id="21" name="Text Placeholder 5"/>
          <p:cNvSpPr>
            <a:spLocks noGrp="1"/>
          </p:cNvSpPr>
          <p:nvPr>
            <p:ph type="body" sz="quarter" idx="16" hasCustomPrompt="1"/>
          </p:nvPr>
        </p:nvSpPr>
        <p:spPr>
          <a:xfrm>
            <a:off x="9231085" y="960067"/>
            <a:ext cx="627334" cy="261610"/>
          </a:xfrm>
          <a:solidFill>
            <a:schemeClr val="accent3"/>
          </a:solidFill>
        </p:spPr>
        <p:txBody>
          <a:bodyPr anchor="ctr"/>
          <a:lstStyle>
            <a:lvl1pPr marL="0" indent="0">
              <a:lnSpc>
                <a:spcPts val="588"/>
              </a:lnSpc>
              <a:spcBef>
                <a:spcPts val="0"/>
              </a:spcBef>
              <a:buNone/>
              <a:defRPr sz="588">
                <a:solidFill>
                  <a:schemeClr val="bg1"/>
                </a:solidFill>
              </a:defRPr>
            </a:lvl1pPr>
            <a:lvl2pPr marL="335947" indent="0">
              <a:buNone/>
              <a:defRPr sz="3134"/>
            </a:lvl2pPr>
            <a:lvl3pPr marL="559913" indent="0">
              <a:buNone/>
              <a:defRPr sz="3134"/>
            </a:lvl3pPr>
            <a:lvl4pPr marL="783876" indent="0">
              <a:buNone/>
              <a:defRPr sz="3134"/>
            </a:lvl4pPr>
            <a:lvl5pPr marL="1007842" indent="0">
              <a:buNone/>
              <a:defRPr sz="3134"/>
            </a:lvl5pPr>
          </a:lstStyle>
          <a:p>
            <a:pPr lvl="0"/>
            <a:r>
              <a:rPr lang="en-US"/>
              <a:t> </a:t>
            </a:r>
          </a:p>
        </p:txBody>
      </p:sp>
      <p:sp>
        <p:nvSpPr>
          <p:cNvPr id="22" name="Text Placeholder 5"/>
          <p:cNvSpPr>
            <a:spLocks noGrp="1"/>
          </p:cNvSpPr>
          <p:nvPr>
            <p:ph type="body" sz="quarter" idx="17" hasCustomPrompt="1"/>
          </p:nvPr>
        </p:nvSpPr>
        <p:spPr>
          <a:xfrm>
            <a:off x="9231085" y="4002248"/>
            <a:ext cx="627334" cy="261610"/>
          </a:xfrm>
          <a:solidFill>
            <a:schemeClr val="accent3"/>
          </a:solidFill>
        </p:spPr>
        <p:txBody>
          <a:bodyPr anchor="ctr"/>
          <a:lstStyle>
            <a:lvl1pPr marL="0" indent="0">
              <a:lnSpc>
                <a:spcPts val="588"/>
              </a:lnSpc>
              <a:spcBef>
                <a:spcPts val="0"/>
              </a:spcBef>
              <a:buNone/>
              <a:defRPr sz="588">
                <a:solidFill>
                  <a:schemeClr val="bg1"/>
                </a:solidFill>
              </a:defRPr>
            </a:lvl1pPr>
            <a:lvl2pPr marL="335947" indent="0">
              <a:buNone/>
              <a:defRPr sz="3134"/>
            </a:lvl2pPr>
            <a:lvl3pPr marL="559913" indent="0">
              <a:buNone/>
              <a:defRPr sz="3134"/>
            </a:lvl3pPr>
            <a:lvl4pPr marL="783876" indent="0">
              <a:buNone/>
              <a:defRPr sz="3134"/>
            </a:lvl4pPr>
            <a:lvl5pPr marL="1007842" indent="0">
              <a:buNone/>
              <a:defRPr sz="3134"/>
            </a:lvl5pPr>
          </a:lstStyle>
          <a:p>
            <a:pPr lvl="0"/>
            <a:r>
              <a:rPr lang="en-US"/>
              <a:t> </a:t>
            </a:r>
          </a:p>
        </p:txBody>
      </p:sp>
    </p:spTree>
    <p:extLst>
      <p:ext uri="{BB962C8B-B14F-4D97-AF65-F5344CB8AC3E}">
        <p14:creationId xmlns:p14="http://schemas.microsoft.com/office/powerpoint/2010/main" val="33450159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6">
                                            <p:bg/>
                                          </p:spTgt>
                                        </p:tgtEl>
                                        <p:attrNameLst>
                                          <p:attrName>style.visibility</p:attrName>
                                        </p:attrNameLst>
                                      </p:cBhvr>
                                      <p:to>
                                        <p:strVal val="visible"/>
                                      </p:to>
                                    </p:set>
                                    <p:anim calcmode="lin" valueType="num">
                                      <p:cBhvr>
                                        <p:cTn id="7" dur="500" fill="hold"/>
                                        <p:tgtEl>
                                          <p:spTgt spid="6">
                                            <p:bg/>
                                          </p:spTgt>
                                        </p:tgtEl>
                                        <p:attrNameLst>
                                          <p:attrName>ppt_w</p:attrName>
                                        </p:attrNameLst>
                                      </p:cBhvr>
                                      <p:tavLst>
                                        <p:tav tm="0">
                                          <p:val>
                                            <p:fltVal val="0"/>
                                          </p:val>
                                        </p:tav>
                                        <p:tav tm="100000">
                                          <p:val>
                                            <p:strVal val="#ppt_w"/>
                                          </p:val>
                                        </p:tav>
                                      </p:tavLst>
                                    </p:anim>
                                    <p:anim calcmode="lin" valueType="num">
                                      <p:cBhvr>
                                        <p:cTn id="8" dur="500" fill="hold"/>
                                        <p:tgtEl>
                                          <p:spTgt spid="6">
                                            <p:bg/>
                                          </p:spTgt>
                                        </p:tgtEl>
                                        <p:attrNameLst>
                                          <p:attrName>ppt_h</p:attrName>
                                        </p:attrNameLst>
                                      </p:cBhvr>
                                      <p:tavLst>
                                        <p:tav tm="0">
                                          <p:val>
                                            <p:fltVal val="0"/>
                                          </p:val>
                                        </p:tav>
                                        <p:tav tm="100000">
                                          <p:val>
                                            <p:strVal val="#ppt_h"/>
                                          </p:val>
                                        </p:tav>
                                      </p:tavLst>
                                    </p:anim>
                                    <p:animEffect transition="in" filter="fade">
                                      <p:cBhvr>
                                        <p:cTn id="9" dur="500"/>
                                        <p:tgtEl>
                                          <p:spTgt spid="6">
                                            <p:bg/>
                                          </p:spTgt>
                                        </p:tgtEl>
                                      </p:cBhvr>
                                    </p:animEffect>
                                    <p:anim calcmode="lin" valueType="num">
                                      <p:cBhvr>
                                        <p:cTn id="10" dur="500" fill="hold"/>
                                        <p:tgtEl>
                                          <p:spTgt spid="6">
                                            <p:bg/>
                                          </p:spTgt>
                                        </p:tgtEl>
                                        <p:attrNameLst>
                                          <p:attrName>ppt_x</p:attrName>
                                        </p:attrNameLst>
                                      </p:cBhvr>
                                      <p:tavLst>
                                        <p:tav tm="0">
                                          <p:val>
                                            <p:fltVal val="0.5"/>
                                          </p:val>
                                        </p:tav>
                                        <p:tav tm="100000">
                                          <p:val>
                                            <p:strVal val="#ppt_x"/>
                                          </p:val>
                                        </p:tav>
                                      </p:tavLst>
                                    </p:anim>
                                    <p:anim calcmode="lin" valueType="num">
                                      <p:cBhvr>
                                        <p:cTn id="11" dur="500" fill="hold"/>
                                        <p:tgtEl>
                                          <p:spTgt spid="6">
                                            <p:bg/>
                                          </p:spTgt>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6">
                                            <p:txEl>
                                              <p:pRg st="0" end="0"/>
                                            </p:txEl>
                                          </p:spTgt>
                                        </p:tgtEl>
                                        <p:attrNameLst>
                                          <p:attrName>style.visibility</p:attrName>
                                        </p:attrNameLst>
                                      </p:cBhvr>
                                      <p:to>
                                        <p:strVal val="visible"/>
                                      </p:to>
                                    </p:set>
                                    <p:anim calcmode="lin" valueType="num">
                                      <p:cBhvr>
                                        <p:cTn id="14" dur="500" fill="hold"/>
                                        <p:tgtEl>
                                          <p:spTgt spid="6">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6">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6">
                                            <p:txEl>
                                              <p:pRg st="0" end="0"/>
                                            </p:txEl>
                                          </p:spTgt>
                                        </p:tgtEl>
                                      </p:cBhvr>
                                    </p:animEffect>
                                    <p:anim calcmode="lin" valueType="num">
                                      <p:cBhvr>
                                        <p:cTn id="17" dur="500" fill="hold"/>
                                        <p:tgtEl>
                                          <p:spTgt spid="6">
                                            <p:txEl>
                                              <p:pRg st="0" end="0"/>
                                            </p:txEl>
                                          </p:spTgt>
                                        </p:tgtEl>
                                        <p:attrNameLst>
                                          <p:attrName>ppt_x</p:attrName>
                                        </p:attrNameLst>
                                      </p:cBhvr>
                                      <p:tavLst>
                                        <p:tav tm="0">
                                          <p:val>
                                            <p:fltVal val="0.5"/>
                                          </p:val>
                                        </p:tav>
                                        <p:tav tm="100000">
                                          <p:val>
                                            <p:strVal val="#ppt_x"/>
                                          </p:val>
                                        </p:tav>
                                      </p:tavLst>
                                    </p:anim>
                                    <p:anim calcmode="lin" valueType="num">
                                      <p:cBhvr>
                                        <p:cTn id="18" dur="500" fill="hold"/>
                                        <p:tgtEl>
                                          <p:spTgt spid="6">
                                            <p:txEl>
                                              <p:pRg st="0" end="0"/>
                                            </p:txEl>
                                          </p:spTgt>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6">
                                            <p:txEl>
                                              <p:pRg st="1" end="1"/>
                                            </p:txEl>
                                          </p:spTgt>
                                        </p:tgtEl>
                                        <p:attrNameLst>
                                          <p:attrName>style.visibility</p:attrName>
                                        </p:attrNameLst>
                                      </p:cBhvr>
                                      <p:to>
                                        <p:strVal val="visible"/>
                                      </p:to>
                                    </p:set>
                                    <p:anim calcmode="lin" valueType="num">
                                      <p:cBhvr>
                                        <p:cTn id="21" dur="500" fill="hold"/>
                                        <p:tgtEl>
                                          <p:spTgt spid="6">
                                            <p:txEl>
                                              <p:pRg st="1" end="1"/>
                                            </p:txEl>
                                          </p:spTgt>
                                        </p:tgtEl>
                                        <p:attrNameLst>
                                          <p:attrName>ppt_w</p:attrName>
                                        </p:attrNameLst>
                                      </p:cBhvr>
                                      <p:tavLst>
                                        <p:tav tm="0">
                                          <p:val>
                                            <p:fltVal val="0"/>
                                          </p:val>
                                        </p:tav>
                                        <p:tav tm="100000">
                                          <p:val>
                                            <p:strVal val="#ppt_w"/>
                                          </p:val>
                                        </p:tav>
                                      </p:tavLst>
                                    </p:anim>
                                    <p:anim calcmode="lin" valueType="num">
                                      <p:cBhvr>
                                        <p:cTn id="22" dur="500" fill="hold"/>
                                        <p:tgtEl>
                                          <p:spTgt spid="6">
                                            <p:txEl>
                                              <p:pRg st="1" end="1"/>
                                            </p:txEl>
                                          </p:spTgt>
                                        </p:tgtEl>
                                        <p:attrNameLst>
                                          <p:attrName>ppt_h</p:attrName>
                                        </p:attrNameLst>
                                      </p:cBhvr>
                                      <p:tavLst>
                                        <p:tav tm="0">
                                          <p:val>
                                            <p:fltVal val="0"/>
                                          </p:val>
                                        </p:tav>
                                        <p:tav tm="100000">
                                          <p:val>
                                            <p:strVal val="#ppt_h"/>
                                          </p:val>
                                        </p:tav>
                                      </p:tavLst>
                                    </p:anim>
                                    <p:animEffect transition="in" filter="fade">
                                      <p:cBhvr>
                                        <p:cTn id="23" dur="500"/>
                                        <p:tgtEl>
                                          <p:spTgt spid="6">
                                            <p:txEl>
                                              <p:pRg st="1" end="1"/>
                                            </p:txEl>
                                          </p:spTgt>
                                        </p:tgtEl>
                                      </p:cBhvr>
                                    </p:animEffect>
                                    <p:anim calcmode="lin" valueType="num">
                                      <p:cBhvr>
                                        <p:cTn id="24" dur="500" fill="hold"/>
                                        <p:tgtEl>
                                          <p:spTgt spid="6">
                                            <p:txEl>
                                              <p:pRg st="1" end="1"/>
                                            </p:txEl>
                                          </p:spTgt>
                                        </p:tgtEl>
                                        <p:attrNameLst>
                                          <p:attrName>ppt_x</p:attrName>
                                        </p:attrNameLst>
                                      </p:cBhvr>
                                      <p:tavLst>
                                        <p:tav tm="0">
                                          <p:val>
                                            <p:fltVal val="0.5"/>
                                          </p:val>
                                        </p:tav>
                                        <p:tav tm="100000">
                                          <p:val>
                                            <p:strVal val="#ppt_x"/>
                                          </p:val>
                                        </p:tav>
                                      </p:tavLst>
                                    </p:anim>
                                    <p:anim calcmode="lin" valueType="num">
                                      <p:cBhvr>
                                        <p:cTn id="25" dur="500" fill="hold"/>
                                        <p:tgtEl>
                                          <p:spTgt spid="6">
                                            <p:txEl>
                                              <p:pRg st="1" end="1"/>
                                            </p:txEl>
                                          </p:spTgt>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0"/>
                                  </p:stCondLst>
                                  <p:childTnLst>
                                    <p:set>
                                      <p:cBhvr>
                                        <p:cTn id="27" dur="1" fill="hold">
                                          <p:stCondLst>
                                            <p:cond delay="0"/>
                                          </p:stCondLst>
                                        </p:cTn>
                                        <p:tgtEl>
                                          <p:spTgt spid="6">
                                            <p:txEl>
                                              <p:pRg st="2" end="2"/>
                                            </p:txEl>
                                          </p:spTgt>
                                        </p:tgtEl>
                                        <p:attrNameLst>
                                          <p:attrName>style.visibility</p:attrName>
                                        </p:attrNameLst>
                                      </p:cBhvr>
                                      <p:to>
                                        <p:strVal val="visible"/>
                                      </p:to>
                                    </p:set>
                                    <p:anim calcmode="lin" valueType="num">
                                      <p:cBhvr>
                                        <p:cTn id="28" dur="500" fill="hold"/>
                                        <p:tgtEl>
                                          <p:spTgt spid="6">
                                            <p:txEl>
                                              <p:pRg st="2" end="2"/>
                                            </p:txEl>
                                          </p:spTgt>
                                        </p:tgtEl>
                                        <p:attrNameLst>
                                          <p:attrName>ppt_w</p:attrName>
                                        </p:attrNameLst>
                                      </p:cBhvr>
                                      <p:tavLst>
                                        <p:tav tm="0">
                                          <p:val>
                                            <p:fltVal val="0"/>
                                          </p:val>
                                        </p:tav>
                                        <p:tav tm="100000">
                                          <p:val>
                                            <p:strVal val="#ppt_w"/>
                                          </p:val>
                                        </p:tav>
                                      </p:tavLst>
                                    </p:anim>
                                    <p:anim calcmode="lin" valueType="num">
                                      <p:cBhvr>
                                        <p:cTn id="29" dur="500" fill="hold"/>
                                        <p:tgtEl>
                                          <p:spTgt spid="6">
                                            <p:txEl>
                                              <p:pRg st="2" end="2"/>
                                            </p:txEl>
                                          </p:spTgt>
                                        </p:tgtEl>
                                        <p:attrNameLst>
                                          <p:attrName>ppt_h</p:attrName>
                                        </p:attrNameLst>
                                      </p:cBhvr>
                                      <p:tavLst>
                                        <p:tav tm="0">
                                          <p:val>
                                            <p:fltVal val="0"/>
                                          </p:val>
                                        </p:tav>
                                        <p:tav tm="100000">
                                          <p:val>
                                            <p:strVal val="#ppt_h"/>
                                          </p:val>
                                        </p:tav>
                                      </p:tavLst>
                                    </p:anim>
                                    <p:animEffect transition="in" filter="fade">
                                      <p:cBhvr>
                                        <p:cTn id="30" dur="500"/>
                                        <p:tgtEl>
                                          <p:spTgt spid="6">
                                            <p:txEl>
                                              <p:pRg st="2" end="2"/>
                                            </p:txEl>
                                          </p:spTgt>
                                        </p:tgtEl>
                                      </p:cBhvr>
                                    </p:animEffect>
                                    <p:anim calcmode="lin" valueType="num">
                                      <p:cBhvr>
                                        <p:cTn id="31" dur="500" fill="hold"/>
                                        <p:tgtEl>
                                          <p:spTgt spid="6">
                                            <p:txEl>
                                              <p:pRg st="2" end="2"/>
                                            </p:txEl>
                                          </p:spTgt>
                                        </p:tgtEl>
                                        <p:attrNameLst>
                                          <p:attrName>ppt_x</p:attrName>
                                        </p:attrNameLst>
                                      </p:cBhvr>
                                      <p:tavLst>
                                        <p:tav tm="0">
                                          <p:val>
                                            <p:fltVal val="0.5"/>
                                          </p:val>
                                        </p:tav>
                                        <p:tav tm="100000">
                                          <p:val>
                                            <p:strVal val="#ppt_x"/>
                                          </p:val>
                                        </p:tav>
                                      </p:tavLst>
                                    </p:anim>
                                    <p:anim calcmode="lin" valueType="num">
                                      <p:cBhvr>
                                        <p:cTn id="32" dur="500" fill="hold"/>
                                        <p:tgtEl>
                                          <p:spTgt spid="6">
                                            <p:txEl>
                                              <p:pRg st="2" end="2"/>
                                            </p:txEl>
                                          </p:spTgt>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0"/>
                                  </p:stCondLst>
                                  <p:childTnLst>
                                    <p:set>
                                      <p:cBhvr>
                                        <p:cTn id="34" dur="1" fill="hold">
                                          <p:stCondLst>
                                            <p:cond delay="0"/>
                                          </p:stCondLst>
                                        </p:cTn>
                                        <p:tgtEl>
                                          <p:spTgt spid="20">
                                            <p:bg/>
                                          </p:spTgt>
                                        </p:tgtEl>
                                        <p:attrNameLst>
                                          <p:attrName>style.visibility</p:attrName>
                                        </p:attrNameLst>
                                      </p:cBhvr>
                                      <p:to>
                                        <p:strVal val="visible"/>
                                      </p:to>
                                    </p:set>
                                    <p:anim calcmode="lin" valueType="num">
                                      <p:cBhvr>
                                        <p:cTn id="35" dur="500" fill="hold"/>
                                        <p:tgtEl>
                                          <p:spTgt spid="20">
                                            <p:bg/>
                                          </p:spTgt>
                                        </p:tgtEl>
                                        <p:attrNameLst>
                                          <p:attrName>ppt_w</p:attrName>
                                        </p:attrNameLst>
                                      </p:cBhvr>
                                      <p:tavLst>
                                        <p:tav tm="0">
                                          <p:val>
                                            <p:fltVal val="0"/>
                                          </p:val>
                                        </p:tav>
                                        <p:tav tm="100000">
                                          <p:val>
                                            <p:strVal val="#ppt_w"/>
                                          </p:val>
                                        </p:tav>
                                      </p:tavLst>
                                    </p:anim>
                                    <p:anim calcmode="lin" valueType="num">
                                      <p:cBhvr>
                                        <p:cTn id="36" dur="500" fill="hold"/>
                                        <p:tgtEl>
                                          <p:spTgt spid="20">
                                            <p:bg/>
                                          </p:spTgt>
                                        </p:tgtEl>
                                        <p:attrNameLst>
                                          <p:attrName>ppt_h</p:attrName>
                                        </p:attrNameLst>
                                      </p:cBhvr>
                                      <p:tavLst>
                                        <p:tav tm="0">
                                          <p:val>
                                            <p:fltVal val="0"/>
                                          </p:val>
                                        </p:tav>
                                        <p:tav tm="100000">
                                          <p:val>
                                            <p:strVal val="#ppt_h"/>
                                          </p:val>
                                        </p:tav>
                                      </p:tavLst>
                                    </p:anim>
                                    <p:animEffect transition="in" filter="fade">
                                      <p:cBhvr>
                                        <p:cTn id="37" dur="500"/>
                                        <p:tgtEl>
                                          <p:spTgt spid="20">
                                            <p:bg/>
                                          </p:spTgt>
                                        </p:tgtEl>
                                      </p:cBhvr>
                                    </p:animEffect>
                                    <p:anim calcmode="lin" valueType="num">
                                      <p:cBhvr>
                                        <p:cTn id="38" dur="500" fill="hold"/>
                                        <p:tgtEl>
                                          <p:spTgt spid="20">
                                            <p:bg/>
                                          </p:spTgt>
                                        </p:tgtEl>
                                        <p:attrNameLst>
                                          <p:attrName>ppt_x</p:attrName>
                                        </p:attrNameLst>
                                      </p:cBhvr>
                                      <p:tavLst>
                                        <p:tav tm="0">
                                          <p:val>
                                            <p:fltVal val="0.5"/>
                                          </p:val>
                                        </p:tav>
                                        <p:tav tm="100000">
                                          <p:val>
                                            <p:strVal val="#ppt_x"/>
                                          </p:val>
                                        </p:tav>
                                      </p:tavLst>
                                    </p:anim>
                                    <p:anim calcmode="lin" valueType="num">
                                      <p:cBhvr>
                                        <p:cTn id="39" dur="500" fill="hold"/>
                                        <p:tgtEl>
                                          <p:spTgt spid="20">
                                            <p:bg/>
                                          </p:spTgt>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0"/>
                                  </p:stCondLst>
                                  <p:childTnLst>
                                    <p:set>
                                      <p:cBhvr>
                                        <p:cTn id="41" dur="1" fill="hold">
                                          <p:stCondLst>
                                            <p:cond delay="0"/>
                                          </p:stCondLst>
                                        </p:cTn>
                                        <p:tgtEl>
                                          <p:spTgt spid="20">
                                            <p:txEl>
                                              <p:pRg st="0" end="0"/>
                                            </p:txEl>
                                          </p:spTgt>
                                        </p:tgtEl>
                                        <p:attrNameLst>
                                          <p:attrName>style.visibility</p:attrName>
                                        </p:attrNameLst>
                                      </p:cBhvr>
                                      <p:to>
                                        <p:strVal val="visible"/>
                                      </p:to>
                                    </p:set>
                                    <p:anim calcmode="lin" valueType="num">
                                      <p:cBhvr>
                                        <p:cTn id="42" dur="500" fill="hold"/>
                                        <p:tgtEl>
                                          <p:spTgt spid="20">
                                            <p:txEl>
                                              <p:pRg st="0" end="0"/>
                                            </p:txEl>
                                          </p:spTgt>
                                        </p:tgtEl>
                                        <p:attrNameLst>
                                          <p:attrName>ppt_w</p:attrName>
                                        </p:attrNameLst>
                                      </p:cBhvr>
                                      <p:tavLst>
                                        <p:tav tm="0">
                                          <p:val>
                                            <p:fltVal val="0"/>
                                          </p:val>
                                        </p:tav>
                                        <p:tav tm="100000">
                                          <p:val>
                                            <p:strVal val="#ppt_w"/>
                                          </p:val>
                                        </p:tav>
                                      </p:tavLst>
                                    </p:anim>
                                    <p:anim calcmode="lin" valueType="num">
                                      <p:cBhvr>
                                        <p:cTn id="43" dur="500" fill="hold"/>
                                        <p:tgtEl>
                                          <p:spTgt spid="20">
                                            <p:txEl>
                                              <p:pRg st="0" end="0"/>
                                            </p:txEl>
                                          </p:spTgt>
                                        </p:tgtEl>
                                        <p:attrNameLst>
                                          <p:attrName>ppt_h</p:attrName>
                                        </p:attrNameLst>
                                      </p:cBhvr>
                                      <p:tavLst>
                                        <p:tav tm="0">
                                          <p:val>
                                            <p:fltVal val="0"/>
                                          </p:val>
                                        </p:tav>
                                        <p:tav tm="100000">
                                          <p:val>
                                            <p:strVal val="#ppt_h"/>
                                          </p:val>
                                        </p:tav>
                                      </p:tavLst>
                                    </p:anim>
                                    <p:animEffect transition="in" filter="fade">
                                      <p:cBhvr>
                                        <p:cTn id="44" dur="500"/>
                                        <p:tgtEl>
                                          <p:spTgt spid="20">
                                            <p:txEl>
                                              <p:pRg st="0" end="0"/>
                                            </p:txEl>
                                          </p:spTgt>
                                        </p:tgtEl>
                                      </p:cBhvr>
                                    </p:animEffect>
                                    <p:anim calcmode="lin" valueType="num">
                                      <p:cBhvr>
                                        <p:cTn id="45" dur="500" fill="hold"/>
                                        <p:tgtEl>
                                          <p:spTgt spid="20">
                                            <p:txEl>
                                              <p:pRg st="0" end="0"/>
                                            </p:txEl>
                                          </p:spTgt>
                                        </p:tgtEl>
                                        <p:attrNameLst>
                                          <p:attrName>ppt_x</p:attrName>
                                        </p:attrNameLst>
                                      </p:cBhvr>
                                      <p:tavLst>
                                        <p:tav tm="0">
                                          <p:val>
                                            <p:fltVal val="0.5"/>
                                          </p:val>
                                        </p:tav>
                                        <p:tav tm="100000">
                                          <p:val>
                                            <p:strVal val="#ppt_x"/>
                                          </p:val>
                                        </p:tav>
                                      </p:tavLst>
                                    </p:anim>
                                    <p:anim calcmode="lin" valueType="num">
                                      <p:cBhvr>
                                        <p:cTn id="46" dur="500" fill="hold"/>
                                        <p:tgtEl>
                                          <p:spTgt spid="20">
                                            <p:txEl>
                                              <p:pRg st="0" end="0"/>
                                            </p:txEl>
                                          </p:spTgt>
                                        </p:tgtEl>
                                        <p:attrNameLst>
                                          <p:attrName>ppt_y</p:attrName>
                                        </p:attrNameLst>
                                      </p:cBhvr>
                                      <p:tavLst>
                                        <p:tav tm="0">
                                          <p:val>
                                            <p:fltVal val="0.5"/>
                                          </p:val>
                                        </p:tav>
                                        <p:tav tm="100000">
                                          <p:val>
                                            <p:strVal val="#ppt_y"/>
                                          </p:val>
                                        </p:tav>
                                      </p:tavLst>
                                    </p:anim>
                                  </p:childTnLst>
                                </p:cTn>
                              </p:par>
                              <p:par>
                                <p:cTn id="47" presetID="53" presetClass="entr" presetSubtype="528" fill="hold" grpId="0" nodeType="withEffect">
                                  <p:stCondLst>
                                    <p:cond delay="0"/>
                                  </p:stCondLst>
                                  <p:childTnLst>
                                    <p:set>
                                      <p:cBhvr>
                                        <p:cTn id="48" dur="1" fill="hold">
                                          <p:stCondLst>
                                            <p:cond delay="0"/>
                                          </p:stCondLst>
                                        </p:cTn>
                                        <p:tgtEl>
                                          <p:spTgt spid="21">
                                            <p:bg/>
                                          </p:spTgt>
                                        </p:tgtEl>
                                        <p:attrNameLst>
                                          <p:attrName>style.visibility</p:attrName>
                                        </p:attrNameLst>
                                      </p:cBhvr>
                                      <p:to>
                                        <p:strVal val="visible"/>
                                      </p:to>
                                    </p:set>
                                    <p:anim calcmode="lin" valueType="num">
                                      <p:cBhvr>
                                        <p:cTn id="49" dur="500" fill="hold"/>
                                        <p:tgtEl>
                                          <p:spTgt spid="21">
                                            <p:bg/>
                                          </p:spTgt>
                                        </p:tgtEl>
                                        <p:attrNameLst>
                                          <p:attrName>ppt_w</p:attrName>
                                        </p:attrNameLst>
                                      </p:cBhvr>
                                      <p:tavLst>
                                        <p:tav tm="0">
                                          <p:val>
                                            <p:fltVal val="0"/>
                                          </p:val>
                                        </p:tav>
                                        <p:tav tm="100000">
                                          <p:val>
                                            <p:strVal val="#ppt_w"/>
                                          </p:val>
                                        </p:tav>
                                      </p:tavLst>
                                    </p:anim>
                                    <p:anim calcmode="lin" valueType="num">
                                      <p:cBhvr>
                                        <p:cTn id="50" dur="500" fill="hold"/>
                                        <p:tgtEl>
                                          <p:spTgt spid="21">
                                            <p:bg/>
                                          </p:spTgt>
                                        </p:tgtEl>
                                        <p:attrNameLst>
                                          <p:attrName>ppt_h</p:attrName>
                                        </p:attrNameLst>
                                      </p:cBhvr>
                                      <p:tavLst>
                                        <p:tav tm="0">
                                          <p:val>
                                            <p:fltVal val="0"/>
                                          </p:val>
                                        </p:tav>
                                        <p:tav tm="100000">
                                          <p:val>
                                            <p:strVal val="#ppt_h"/>
                                          </p:val>
                                        </p:tav>
                                      </p:tavLst>
                                    </p:anim>
                                    <p:animEffect transition="in" filter="fade">
                                      <p:cBhvr>
                                        <p:cTn id="51" dur="500"/>
                                        <p:tgtEl>
                                          <p:spTgt spid="21">
                                            <p:bg/>
                                          </p:spTgt>
                                        </p:tgtEl>
                                      </p:cBhvr>
                                    </p:animEffect>
                                    <p:anim calcmode="lin" valueType="num">
                                      <p:cBhvr>
                                        <p:cTn id="52" dur="500" fill="hold"/>
                                        <p:tgtEl>
                                          <p:spTgt spid="21">
                                            <p:bg/>
                                          </p:spTgt>
                                        </p:tgtEl>
                                        <p:attrNameLst>
                                          <p:attrName>ppt_x</p:attrName>
                                        </p:attrNameLst>
                                      </p:cBhvr>
                                      <p:tavLst>
                                        <p:tav tm="0">
                                          <p:val>
                                            <p:fltVal val="0.5"/>
                                          </p:val>
                                        </p:tav>
                                        <p:tav tm="100000">
                                          <p:val>
                                            <p:strVal val="#ppt_x"/>
                                          </p:val>
                                        </p:tav>
                                      </p:tavLst>
                                    </p:anim>
                                    <p:anim calcmode="lin" valueType="num">
                                      <p:cBhvr>
                                        <p:cTn id="53" dur="500" fill="hold"/>
                                        <p:tgtEl>
                                          <p:spTgt spid="21">
                                            <p:bg/>
                                          </p:spTgt>
                                        </p:tgtEl>
                                        <p:attrNameLst>
                                          <p:attrName>ppt_y</p:attrName>
                                        </p:attrNameLst>
                                      </p:cBhvr>
                                      <p:tavLst>
                                        <p:tav tm="0">
                                          <p:val>
                                            <p:fltVal val="0.5"/>
                                          </p:val>
                                        </p:tav>
                                        <p:tav tm="100000">
                                          <p:val>
                                            <p:strVal val="#ppt_y"/>
                                          </p:val>
                                        </p:tav>
                                      </p:tavLst>
                                    </p:anim>
                                  </p:childTnLst>
                                </p:cTn>
                              </p:par>
                              <p:par>
                                <p:cTn id="54" presetID="53" presetClass="entr" presetSubtype="528" fill="hold" grpId="0" nodeType="withEffect">
                                  <p:stCondLst>
                                    <p:cond delay="0"/>
                                  </p:stCondLst>
                                  <p:childTnLst>
                                    <p:set>
                                      <p:cBhvr>
                                        <p:cTn id="55" dur="1" fill="hold">
                                          <p:stCondLst>
                                            <p:cond delay="0"/>
                                          </p:stCondLst>
                                        </p:cTn>
                                        <p:tgtEl>
                                          <p:spTgt spid="21">
                                            <p:txEl>
                                              <p:pRg st="0" end="0"/>
                                            </p:txEl>
                                          </p:spTgt>
                                        </p:tgtEl>
                                        <p:attrNameLst>
                                          <p:attrName>style.visibility</p:attrName>
                                        </p:attrNameLst>
                                      </p:cBhvr>
                                      <p:to>
                                        <p:strVal val="visible"/>
                                      </p:to>
                                    </p:set>
                                    <p:anim calcmode="lin" valueType="num">
                                      <p:cBhvr>
                                        <p:cTn id="56" dur="500" fill="hold"/>
                                        <p:tgtEl>
                                          <p:spTgt spid="21">
                                            <p:txEl>
                                              <p:pRg st="0" end="0"/>
                                            </p:txEl>
                                          </p:spTgt>
                                        </p:tgtEl>
                                        <p:attrNameLst>
                                          <p:attrName>ppt_w</p:attrName>
                                        </p:attrNameLst>
                                      </p:cBhvr>
                                      <p:tavLst>
                                        <p:tav tm="0">
                                          <p:val>
                                            <p:fltVal val="0"/>
                                          </p:val>
                                        </p:tav>
                                        <p:tav tm="100000">
                                          <p:val>
                                            <p:strVal val="#ppt_w"/>
                                          </p:val>
                                        </p:tav>
                                      </p:tavLst>
                                    </p:anim>
                                    <p:anim calcmode="lin" valueType="num">
                                      <p:cBhvr>
                                        <p:cTn id="57" dur="500" fill="hold"/>
                                        <p:tgtEl>
                                          <p:spTgt spid="21">
                                            <p:txEl>
                                              <p:pRg st="0" end="0"/>
                                            </p:txEl>
                                          </p:spTgt>
                                        </p:tgtEl>
                                        <p:attrNameLst>
                                          <p:attrName>ppt_h</p:attrName>
                                        </p:attrNameLst>
                                      </p:cBhvr>
                                      <p:tavLst>
                                        <p:tav tm="0">
                                          <p:val>
                                            <p:fltVal val="0"/>
                                          </p:val>
                                        </p:tav>
                                        <p:tav tm="100000">
                                          <p:val>
                                            <p:strVal val="#ppt_h"/>
                                          </p:val>
                                        </p:tav>
                                      </p:tavLst>
                                    </p:anim>
                                    <p:animEffect transition="in" filter="fade">
                                      <p:cBhvr>
                                        <p:cTn id="58" dur="500"/>
                                        <p:tgtEl>
                                          <p:spTgt spid="21">
                                            <p:txEl>
                                              <p:pRg st="0" end="0"/>
                                            </p:txEl>
                                          </p:spTgt>
                                        </p:tgtEl>
                                      </p:cBhvr>
                                    </p:animEffect>
                                    <p:anim calcmode="lin" valueType="num">
                                      <p:cBhvr>
                                        <p:cTn id="59" dur="500" fill="hold"/>
                                        <p:tgtEl>
                                          <p:spTgt spid="21">
                                            <p:txEl>
                                              <p:pRg st="0" end="0"/>
                                            </p:txEl>
                                          </p:spTgt>
                                        </p:tgtEl>
                                        <p:attrNameLst>
                                          <p:attrName>ppt_x</p:attrName>
                                        </p:attrNameLst>
                                      </p:cBhvr>
                                      <p:tavLst>
                                        <p:tav tm="0">
                                          <p:val>
                                            <p:fltVal val="0.5"/>
                                          </p:val>
                                        </p:tav>
                                        <p:tav tm="100000">
                                          <p:val>
                                            <p:strVal val="#ppt_x"/>
                                          </p:val>
                                        </p:tav>
                                      </p:tavLst>
                                    </p:anim>
                                    <p:anim calcmode="lin" valueType="num">
                                      <p:cBhvr>
                                        <p:cTn id="60" dur="500" fill="hold"/>
                                        <p:tgtEl>
                                          <p:spTgt spid="21">
                                            <p:txEl>
                                              <p:pRg st="0" end="0"/>
                                            </p:txEl>
                                          </p:spTgt>
                                        </p:tgtEl>
                                        <p:attrNameLst>
                                          <p:attrName>ppt_y</p:attrName>
                                        </p:attrNameLst>
                                      </p:cBhvr>
                                      <p:tavLst>
                                        <p:tav tm="0">
                                          <p:val>
                                            <p:fltVal val="0.5"/>
                                          </p:val>
                                        </p:tav>
                                        <p:tav tm="100000">
                                          <p:val>
                                            <p:strVal val="#ppt_y"/>
                                          </p:val>
                                        </p:tav>
                                      </p:tavLst>
                                    </p:anim>
                                  </p:childTnLst>
                                </p:cTn>
                              </p:par>
                              <p:par>
                                <p:cTn id="61" presetID="53" presetClass="entr" presetSubtype="528" fill="hold" grpId="0" nodeType="withEffect">
                                  <p:stCondLst>
                                    <p:cond delay="0"/>
                                  </p:stCondLst>
                                  <p:childTnLst>
                                    <p:set>
                                      <p:cBhvr>
                                        <p:cTn id="62" dur="1" fill="hold">
                                          <p:stCondLst>
                                            <p:cond delay="0"/>
                                          </p:stCondLst>
                                        </p:cTn>
                                        <p:tgtEl>
                                          <p:spTgt spid="22">
                                            <p:bg/>
                                          </p:spTgt>
                                        </p:tgtEl>
                                        <p:attrNameLst>
                                          <p:attrName>style.visibility</p:attrName>
                                        </p:attrNameLst>
                                      </p:cBhvr>
                                      <p:to>
                                        <p:strVal val="visible"/>
                                      </p:to>
                                    </p:set>
                                    <p:anim calcmode="lin" valueType="num">
                                      <p:cBhvr>
                                        <p:cTn id="63" dur="500" fill="hold"/>
                                        <p:tgtEl>
                                          <p:spTgt spid="22">
                                            <p:bg/>
                                          </p:spTgt>
                                        </p:tgtEl>
                                        <p:attrNameLst>
                                          <p:attrName>ppt_w</p:attrName>
                                        </p:attrNameLst>
                                      </p:cBhvr>
                                      <p:tavLst>
                                        <p:tav tm="0">
                                          <p:val>
                                            <p:fltVal val="0"/>
                                          </p:val>
                                        </p:tav>
                                        <p:tav tm="100000">
                                          <p:val>
                                            <p:strVal val="#ppt_w"/>
                                          </p:val>
                                        </p:tav>
                                      </p:tavLst>
                                    </p:anim>
                                    <p:anim calcmode="lin" valueType="num">
                                      <p:cBhvr>
                                        <p:cTn id="64" dur="500" fill="hold"/>
                                        <p:tgtEl>
                                          <p:spTgt spid="22">
                                            <p:bg/>
                                          </p:spTgt>
                                        </p:tgtEl>
                                        <p:attrNameLst>
                                          <p:attrName>ppt_h</p:attrName>
                                        </p:attrNameLst>
                                      </p:cBhvr>
                                      <p:tavLst>
                                        <p:tav tm="0">
                                          <p:val>
                                            <p:fltVal val="0"/>
                                          </p:val>
                                        </p:tav>
                                        <p:tav tm="100000">
                                          <p:val>
                                            <p:strVal val="#ppt_h"/>
                                          </p:val>
                                        </p:tav>
                                      </p:tavLst>
                                    </p:anim>
                                    <p:animEffect transition="in" filter="fade">
                                      <p:cBhvr>
                                        <p:cTn id="65" dur="500"/>
                                        <p:tgtEl>
                                          <p:spTgt spid="22">
                                            <p:bg/>
                                          </p:spTgt>
                                        </p:tgtEl>
                                      </p:cBhvr>
                                    </p:animEffect>
                                    <p:anim calcmode="lin" valueType="num">
                                      <p:cBhvr>
                                        <p:cTn id="66" dur="500" fill="hold"/>
                                        <p:tgtEl>
                                          <p:spTgt spid="22">
                                            <p:bg/>
                                          </p:spTgt>
                                        </p:tgtEl>
                                        <p:attrNameLst>
                                          <p:attrName>ppt_x</p:attrName>
                                        </p:attrNameLst>
                                      </p:cBhvr>
                                      <p:tavLst>
                                        <p:tav tm="0">
                                          <p:val>
                                            <p:fltVal val="0.5"/>
                                          </p:val>
                                        </p:tav>
                                        <p:tav tm="100000">
                                          <p:val>
                                            <p:strVal val="#ppt_x"/>
                                          </p:val>
                                        </p:tav>
                                      </p:tavLst>
                                    </p:anim>
                                    <p:anim calcmode="lin" valueType="num">
                                      <p:cBhvr>
                                        <p:cTn id="67" dur="500" fill="hold"/>
                                        <p:tgtEl>
                                          <p:spTgt spid="22">
                                            <p:bg/>
                                          </p:spTgt>
                                        </p:tgtEl>
                                        <p:attrNameLst>
                                          <p:attrName>ppt_y</p:attrName>
                                        </p:attrNameLst>
                                      </p:cBhvr>
                                      <p:tavLst>
                                        <p:tav tm="0">
                                          <p:val>
                                            <p:fltVal val="0.5"/>
                                          </p:val>
                                        </p:tav>
                                        <p:tav tm="100000">
                                          <p:val>
                                            <p:strVal val="#ppt_y"/>
                                          </p:val>
                                        </p:tav>
                                      </p:tavLst>
                                    </p:anim>
                                  </p:childTnLst>
                                </p:cTn>
                              </p:par>
                              <p:par>
                                <p:cTn id="68" presetID="53" presetClass="entr" presetSubtype="528" fill="hold" grpId="0" nodeType="withEffect">
                                  <p:stCondLst>
                                    <p:cond delay="0"/>
                                  </p:stCondLst>
                                  <p:childTnLst>
                                    <p:set>
                                      <p:cBhvr>
                                        <p:cTn id="69" dur="1" fill="hold">
                                          <p:stCondLst>
                                            <p:cond delay="0"/>
                                          </p:stCondLst>
                                        </p:cTn>
                                        <p:tgtEl>
                                          <p:spTgt spid="22">
                                            <p:txEl>
                                              <p:pRg st="0" end="0"/>
                                            </p:txEl>
                                          </p:spTgt>
                                        </p:tgtEl>
                                        <p:attrNameLst>
                                          <p:attrName>style.visibility</p:attrName>
                                        </p:attrNameLst>
                                      </p:cBhvr>
                                      <p:to>
                                        <p:strVal val="visible"/>
                                      </p:to>
                                    </p:set>
                                    <p:anim calcmode="lin" valueType="num">
                                      <p:cBhvr>
                                        <p:cTn id="70" dur="500" fill="hold"/>
                                        <p:tgtEl>
                                          <p:spTgt spid="22">
                                            <p:txEl>
                                              <p:pRg st="0" end="0"/>
                                            </p:txEl>
                                          </p:spTgt>
                                        </p:tgtEl>
                                        <p:attrNameLst>
                                          <p:attrName>ppt_w</p:attrName>
                                        </p:attrNameLst>
                                      </p:cBhvr>
                                      <p:tavLst>
                                        <p:tav tm="0">
                                          <p:val>
                                            <p:fltVal val="0"/>
                                          </p:val>
                                        </p:tav>
                                        <p:tav tm="100000">
                                          <p:val>
                                            <p:strVal val="#ppt_w"/>
                                          </p:val>
                                        </p:tav>
                                      </p:tavLst>
                                    </p:anim>
                                    <p:anim calcmode="lin" valueType="num">
                                      <p:cBhvr>
                                        <p:cTn id="71" dur="500" fill="hold"/>
                                        <p:tgtEl>
                                          <p:spTgt spid="22">
                                            <p:txEl>
                                              <p:pRg st="0" end="0"/>
                                            </p:txEl>
                                          </p:spTgt>
                                        </p:tgtEl>
                                        <p:attrNameLst>
                                          <p:attrName>ppt_h</p:attrName>
                                        </p:attrNameLst>
                                      </p:cBhvr>
                                      <p:tavLst>
                                        <p:tav tm="0">
                                          <p:val>
                                            <p:fltVal val="0"/>
                                          </p:val>
                                        </p:tav>
                                        <p:tav tm="100000">
                                          <p:val>
                                            <p:strVal val="#ppt_h"/>
                                          </p:val>
                                        </p:tav>
                                      </p:tavLst>
                                    </p:anim>
                                    <p:animEffect transition="in" filter="fade">
                                      <p:cBhvr>
                                        <p:cTn id="72" dur="500"/>
                                        <p:tgtEl>
                                          <p:spTgt spid="22">
                                            <p:txEl>
                                              <p:pRg st="0" end="0"/>
                                            </p:txEl>
                                          </p:spTgt>
                                        </p:tgtEl>
                                      </p:cBhvr>
                                    </p:animEffect>
                                    <p:anim calcmode="lin" valueType="num">
                                      <p:cBhvr>
                                        <p:cTn id="73" dur="500" fill="hold"/>
                                        <p:tgtEl>
                                          <p:spTgt spid="22">
                                            <p:txEl>
                                              <p:pRg st="0" end="0"/>
                                            </p:txEl>
                                          </p:spTgt>
                                        </p:tgtEl>
                                        <p:attrNameLst>
                                          <p:attrName>ppt_x</p:attrName>
                                        </p:attrNameLst>
                                      </p:cBhvr>
                                      <p:tavLst>
                                        <p:tav tm="0">
                                          <p:val>
                                            <p:fltVal val="0.5"/>
                                          </p:val>
                                        </p:tav>
                                        <p:tav tm="100000">
                                          <p:val>
                                            <p:strVal val="#ppt_x"/>
                                          </p:val>
                                        </p:tav>
                                      </p:tavLst>
                                    </p:anim>
                                    <p:anim calcmode="lin" valueType="num">
                                      <p:cBhvr>
                                        <p:cTn id="74" dur="500" fill="hold"/>
                                        <p:tgtEl>
                                          <p:spTgt spid="22">
                                            <p:txEl>
                                              <p:pRg st="0" end="0"/>
                                            </p:txEl>
                                          </p:spTgt>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animBg="1">
        <p:tmplLst>
          <p:tmpl>
            <p:tnLst>
              <p:par>
                <p:cTn presetID="53" presetClass="entr" presetSubtype="528" fill="hold" nodeType="with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p:cTn dur="500" fill="hold"/>
                        <p:tgtEl>
                          <p:spTgt spid="6"/>
                        </p:tgtEl>
                        <p:attrNameLst>
                          <p:attrName>ppt_w</p:attrName>
                        </p:attrNameLst>
                      </p:cBhvr>
                      <p:tavLst>
                        <p:tav tm="0">
                          <p:val>
                            <p:fltVal val="0"/>
                          </p:val>
                        </p:tav>
                        <p:tav tm="100000">
                          <p:val>
                            <p:strVal val="#ppt_w"/>
                          </p:val>
                        </p:tav>
                      </p:tavLst>
                    </p:anim>
                    <p:anim calcmode="lin" valueType="num">
                      <p:cBhvr>
                        <p:cTn dur="500" fill="hold"/>
                        <p:tgtEl>
                          <p:spTgt spid="6"/>
                        </p:tgtEl>
                        <p:attrNameLst>
                          <p:attrName>ppt_h</p:attrName>
                        </p:attrNameLst>
                      </p:cBhvr>
                      <p:tavLst>
                        <p:tav tm="0">
                          <p:val>
                            <p:fltVal val="0"/>
                          </p:val>
                        </p:tav>
                        <p:tav tm="100000">
                          <p:val>
                            <p:strVal val="#ppt_h"/>
                          </p:val>
                        </p:tav>
                      </p:tavLst>
                    </p:anim>
                    <p:animEffect transition="in" filter="fade">
                      <p:cBhvr>
                        <p:cTn dur="500"/>
                        <p:tgtEl>
                          <p:spTgt spid="6"/>
                        </p:tgtEl>
                      </p:cBhvr>
                    </p:animEffect>
                    <p:anim calcmode="lin" valueType="num">
                      <p:cBhvr>
                        <p:cTn dur="500" fill="hold"/>
                        <p:tgtEl>
                          <p:spTgt spid="6"/>
                        </p:tgtEl>
                        <p:attrNameLst>
                          <p:attrName>ppt_x</p:attrName>
                        </p:attrNameLst>
                      </p:cBhvr>
                      <p:tavLst>
                        <p:tav tm="0">
                          <p:val>
                            <p:fltVal val="0.5"/>
                          </p:val>
                        </p:tav>
                        <p:tav tm="100000">
                          <p:val>
                            <p:strVal val="#ppt_x"/>
                          </p:val>
                        </p:tav>
                      </p:tavLst>
                    </p:anim>
                    <p:anim calcmode="lin" valueType="num">
                      <p:cBhvr>
                        <p:cTn dur="500" fill="hold"/>
                        <p:tgtEl>
                          <p:spTgt spid="6"/>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p:cTn dur="500" fill="hold"/>
                        <p:tgtEl>
                          <p:spTgt spid="6"/>
                        </p:tgtEl>
                        <p:attrNameLst>
                          <p:attrName>ppt_w</p:attrName>
                        </p:attrNameLst>
                      </p:cBhvr>
                      <p:tavLst>
                        <p:tav tm="0">
                          <p:val>
                            <p:fltVal val="0"/>
                          </p:val>
                        </p:tav>
                        <p:tav tm="100000">
                          <p:val>
                            <p:strVal val="#ppt_w"/>
                          </p:val>
                        </p:tav>
                      </p:tavLst>
                    </p:anim>
                    <p:anim calcmode="lin" valueType="num">
                      <p:cBhvr>
                        <p:cTn dur="500" fill="hold"/>
                        <p:tgtEl>
                          <p:spTgt spid="6"/>
                        </p:tgtEl>
                        <p:attrNameLst>
                          <p:attrName>ppt_h</p:attrName>
                        </p:attrNameLst>
                      </p:cBhvr>
                      <p:tavLst>
                        <p:tav tm="0">
                          <p:val>
                            <p:fltVal val="0"/>
                          </p:val>
                        </p:tav>
                        <p:tav tm="100000">
                          <p:val>
                            <p:strVal val="#ppt_h"/>
                          </p:val>
                        </p:tav>
                      </p:tavLst>
                    </p:anim>
                    <p:animEffect transition="in" filter="fade">
                      <p:cBhvr>
                        <p:cTn dur="500"/>
                        <p:tgtEl>
                          <p:spTgt spid="6"/>
                        </p:tgtEl>
                      </p:cBhvr>
                    </p:animEffect>
                    <p:anim calcmode="lin" valueType="num">
                      <p:cBhvr>
                        <p:cTn dur="500" fill="hold"/>
                        <p:tgtEl>
                          <p:spTgt spid="6"/>
                        </p:tgtEl>
                        <p:attrNameLst>
                          <p:attrName>ppt_x</p:attrName>
                        </p:attrNameLst>
                      </p:cBhvr>
                      <p:tavLst>
                        <p:tav tm="0">
                          <p:val>
                            <p:fltVal val="0.5"/>
                          </p:val>
                        </p:tav>
                        <p:tav tm="100000">
                          <p:val>
                            <p:strVal val="#ppt_x"/>
                          </p:val>
                        </p:tav>
                      </p:tavLst>
                    </p:anim>
                    <p:anim calcmode="lin" valueType="num">
                      <p:cBhvr>
                        <p:cTn dur="500" fill="hold"/>
                        <p:tgtEl>
                          <p:spTgt spid="6"/>
                        </p:tgtEl>
                        <p:attrNameLst>
                          <p:attrName>ppt_y</p:attrName>
                        </p:attrNameLst>
                      </p:cBhvr>
                      <p:tavLst>
                        <p:tav tm="0">
                          <p:val>
                            <p:fltVal val="0.5"/>
                          </p:val>
                        </p:tav>
                        <p:tav tm="100000">
                          <p:val>
                            <p:strVal val="#ppt_y"/>
                          </p:val>
                        </p:tav>
                      </p:tavLst>
                    </p:anim>
                  </p:childTnLst>
                </p:cTn>
              </p:par>
            </p:tnLst>
          </p:tmpl>
        </p:tmplLst>
      </p:bldP>
      <p:bldP spid="20" grpId="0" build="p" animBg="1">
        <p:tmplLst>
          <p:tmpl>
            <p:tnLst>
              <p:par>
                <p:cTn presetID="53" presetClass="entr" presetSubtype="528" fill="hold" nodeType="with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p:cTn dur="500" fill="hold"/>
                        <p:tgtEl>
                          <p:spTgt spid="20"/>
                        </p:tgtEl>
                        <p:attrNameLst>
                          <p:attrName>ppt_w</p:attrName>
                        </p:attrNameLst>
                      </p:cBhvr>
                      <p:tavLst>
                        <p:tav tm="0">
                          <p:val>
                            <p:fltVal val="0"/>
                          </p:val>
                        </p:tav>
                        <p:tav tm="100000">
                          <p:val>
                            <p:strVal val="#ppt_w"/>
                          </p:val>
                        </p:tav>
                      </p:tavLst>
                    </p:anim>
                    <p:anim calcmode="lin" valueType="num">
                      <p:cBhvr>
                        <p:cTn dur="500" fill="hold"/>
                        <p:tgtEl>
                          <p:spTgt spid="20"/>
                        </p:tgtEl>
                        <p:attrNameLst>
                          <p:attrName>ppt_h</p:attrName>
                        </p:attrNameLst>
                      </p:cBhvr>
                      <p:tavLst>
                        <p:tav tm="0">
                          <p:val>
                            <p:fltVal val="0"/>
                          </p:val>
                        </p:tav>
                        <p:tav tm="100000">
                          <p:val>
                            <p:strVal val="#ppt_h"/>
                          </p:val>
                        </p:tav>
                      </p:tavLst>
                    </p:anim>
                    <p:animEffect transition="in" filter="fade">
                      <p:cBhvr>
                        <p:cTn dur="500"/>
                        <p:tgtEl>
                          <p:spTgt spid="20"/>
                        </p:tgtEl>
                      </p:cBhvr>
                    </p:animEffect>
                    <p:anim calcmode="lin" valueType="num">
                      <p:cBhvr>
                        <p:cTn dur="500" fill="hold"/>
                        <p:tgtEl>
                          <p:spTgt spid="20"/>
                        </p:tgtEl>
                        <p:attrNameLst>
                          <p:attrName>ppt_x</p:attrName>
                        </p:attrNameLst>
                      </p:cBhvr>
                      <p:tavLst>
                        <p:tav tm="0">
                          <p:val>
                            <p:fltVal val="0.5"/>
                          </p:val>
                        </p:tav>
                        <p:tav tm="100000">
                          <p:val>
                            <p:strVal val="#ppt_x"/>
                          </p:val>
                        </p:tav>
                      </p:tavLst>
                    </p:anim>
                    <p:anim calcmode="lin" valueType="num">
                      <p:cBhvr>
                        <p:cTn dur="500" fill="hold"/>
                        <p:tgtEl>
                          <p:spTgt spid="20"/>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p:cTn dur="500" fill="hold"/>
                        <p:tgtEl>
                          <p:spTgt spid="20"/>
                        </p:tgtEl>
                        <p:attrNameLst>
                          <p:attrName>ppt_w</p:attrName>
                        </p:attrNameLst>
                      </p:cBhvr>
                      <p:tavLst>
                        <p:tav tm="0">
                          <p:val>
                            <p:fltVal val="0"/>
                          </p:val>
                        </p:tav>
                        <p:tav tm="100000">
                          <p:val>
                            <p:strVal val="#ppt_w"/>
                          </p:val>
                        </p:tav>
                      </p:tavLst>
                    </p:anim>
                    <p:anim calcmode="lin" valueType="num">
                      <p:cBhvr>
                        <p:cTn dur="500" fill="hold"/>
                        <p:tgtEl>
                          <p:spTgt spid="20"/>
                        </p:tgtEl>
                        <p:attrNameLst>
                          <p:attrName>ppt_h</p:attrName>
                        </p:attrNameLst>
                      </p:cBhvr>
                      <p:tavLst>
                        <p:tav tm="0">
                          <p:val>
                            <p:fltVal val="0"/>
                          </p:val>
                        </p:tav>
                        <p:tav tm="100000">
                          <p:val>
                            <p:strVal val="#ppt_h"/>
                          </p:val>
                        </p:tav>
                      </p:tavLst>
                    </p:anim>
                    <p:animEffect transition="in" filter="fade">
                      <p:cBhvr>
                        <p:cTn dur="500"/>
                        <p:tgtEl>
                          <p:spTgt spid="20"/>
                        </p:tgtEl>
                      </p:cBhvr>
                    </p:animEffect>
                    <p:anim calcmode="lin" valueType="num">
                      <p:cBhvr>
                        <p:cTn dur="500" fill="hold"/>
                        <p:tgtEl>
                          <p:spTgt spid="20"/>
                        </p:tgtEl>
                        <p:attrNameLst>
                          <p:attrName>ppt_x</p:attrName>
                        </p:attrNameLst>
                      </p:cBhvr>
                      <p:tavLst>
                        <p:tav tm="0">
                          <p:val>
                            <p:fltVal val="0.5"/>
                          </p:val>
                        </p:tav>
                        <p:tav tm="100000">
                          <p:val>
                            <p:strVal val="#ppt_x"/>
                          </p:val>
                        </p:tav>
                      </p:tavLst>
                    </p:anim>
                    <p:anim calcmode="lin" valueType="num">
                      <p:cBhvr>
                        <p:cTn dur="500" fill="hold"/>
                        <p:tgtEl>
                          <p:spTgt spid="20"/>
                        </p:tgtEl>
                        <p:attrNameLst>
                          <p:attrName>ppt_y</p:attrName>
                        </p:attrNameLst>
                      </p:cBhvr>
                      <p:tavLst>
                        <p:tav tm="0">
                          <p:val>
                            <p:fltVal val="0.5"/>
                          </p:val>
                        </p:tav>
                        <p:tav tm="100000">
                          <p:val>
                            <p:strVal val="#ppt_y"/>
                          </p:val>
                        </p:tav>
                      </p:tavLst>
                    </p:anim>
                  </p:childTnLst>
                </p:cTn>
              </p:par>
            </p:tnLst>
          </p:tmpl>
        </p:tmplLst>
      </p:bldP>
      <p:bldP spid="21" grpId="0" build="p" animBg="1">
        <p:tmplLst>
          <p:tmpl>
            <p:tnLst>
              <p:par>
                <p:cTn presetID="53" presetClass="entr" presetSubtype="528" fill="hold" nodeType="withEffect">
                  <p:stCondLst>
                    <p:cond delay="0"/>
                  </p:stCondLst>
                  <p:childTnLst>
                    <p:set>
                      <p:cBhvr>
                        <p:cTn dur="1" fill="hold">
                          <p:stCondLst>
                            <p:cond delay="0"/>
                          </p:stCondLst>
                        </p:cTn>
                        <p:tgtEl>
                          <p:spTgt spid="21"/>
                        </p:tgtEl>
                        <p:attrNameLst>
                          <p:attrName>style.visibility</p:attrName>
                        </p:attrNameLst>
                      </p:cBhvr>
                      <p:to>
                        <p:strVal val="visible"/>
                      </p:to>
                    </p:set>
                    <p:anim calcmode="lin" valueType="num">
                      <p:cBhvr>
                        <p:cTn dur="500" fill="hold"/>
                        <p:tgtEl>
                          <p:spTgt spid="21"/>
                        </p:tgtEl>
                        <p:attrNameLst>
                          <p:attrName>ppt_w</p:attrName>
                        </p:attrNameLst>
                      </p:cBhvr>
                      <p:tavLst>
                        <p:tav tm="0">
                          <p:val>
                            <p:fltVal val="0"/>
                          </p:val>
                        </p:tav>
                        <p:tav tm="100000">
                          <p:val>
                            <p:strVal val="#ppt_w"/>
                          </p:val>
                        </p:tav>
                      </p:tavLst>
                    </p:anim>
                    <p:anim calcmode="lin" valueType="num">
                      <p:cBhvr>
                        <p:cTn dur="500" fill="hold"/>
                        <p:tgtEl>
                          <p:spTgt spid="21"/>
                        </p:tgtEl>
                        <p:attrNameLst>
                          <p:attrName>ppt_h</p:attrName>
                        </p:attrNameLst>
                      </p:cBhvr>
                      <p:tavLst>
                        <p:tav tm="0">
                          <p:val>
                            <p:fltVal val="0"/>
                          </p:val>
                        </p:tav>
                        <p:tav tm="100000">
                          <p:val>
                            <p:strVal val="#ppt_h"/>
                          </p:val>
                        </p:tav>
                      </p:tavLst>
                    </p:anim>
                    <p:animEffect transition="in" filter="fade">
                      <p:cBhvr>
                        <p:cTn dur="500"/>
                        <p:tgtEl>
                          <p:spTgt spid="21"/>
                        </p:tgtEl>
                      </p:cBhvr>
                    </p:animEffect>
                    <p:anim calcmode="lin" valueType="num">
                      <p:cBhvr>
                        <p:cTn dur="500" fill="hold"/>
                        <p:tgtEl>
                          <p:spTgt spid="21"/>
                        </p:tgtEl>
                        <p:attrNameLst>
                          <p:attrName>ppt_x</p:attrName>
                        </p:attrNameLst>
                      </p:cBhvr>
                      <p:tavLst>
                        <p:tav tm="0">
                          <p:val>
                            <p:fltVal val="0.5"/>
                          </p:val>
                        </p:tav>
                        <p:tav tm="100000">
                          <p:val>
                            <p:strVal val="#ppt_x"/>
                          </p:val>
                        </p:tav>
                      </p:tavLst>
                    </p:anim>
                    <p:anim calcmode="lin" valueType="num">
                      <p:cBhvr>
                        <p:cTn dur="500" fill="hold"/>
                        <p:tgtEl>
                          <p:spTgt spid="21"/>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21"/>
                        </p:tgtEl>
                        <p:attrNameLst>
                          <p:attrName>style.visibility</p:attrName>
                        </p:attrNameLst>
                      </p:cBhvr>
                      <p:to>
                        <p:strVal val="visible"/>
                      </p:to>
                    </p:set>
                    <p:anim calcmode="lin" valueType="num">
                      <p:cBhvr>
                        <p:cTn dur="500" fill="hold"/>
                        <p:tgtEl>
                          <p:spTgt spid="21"/>
                        </p:tgtEl>
                        <p:attrNameLst>
                          <p:attrName>ppt_w</p:attrName>
                        </p:attrNameLst>
                      </p:cBhvr>
                      <p:tavLst>
                        <p:tav tm="0">
                          <p:val>
                            <p:fltVal val="0"/>
                          </p:val>
                        </p:tav>
                        <p:tav tm="100000">
                          <p:val>
                            <p:strVal val="#ppt_w"/>
                          </p:val>
                        </p:tav>
                      </p:tavLst>
                    </p:anim>
                    <p:anim calcmode="lin" valueType="num">
                      <p:cBhvr>
                        <p:cTn dur="500" fill="hold"/>
                        <p:tgtEl>
                          <p:spTgt spid="21"/>
                        </p:tgtEl>
                        <p:attrNameLst>
                          <p:attrName>ppt_h</p:attrName>
                        </p:attrNameLst>
                      </p:cBhvr>
                      <p:tavLst>
                        <p:tav tm="0">
                          <p:val>
                            <p:fltVal val="0"/>
                          </p:val>
                        </p:tav>
                        <p:tav tm="100000">
                          <p:val>
                            <p:strVal val="#ppt_h"/>
                          </p:val>
                        </p:tav>
                      </p:tavLst>
                    </p:anim>
                    <p:animEffect transition="in" filter="fade">
                      <p:cBhvr>
                        <p:cTn dur="500"/>
                        <p:tgtEl>
                          <p:spTgt spid="21"/>
                        </p:tgtEl>
                      </p:cBhvr>
                    </p:animEffect>
                    <p:anim calcmode="lin" valueType="num">
                      <p:cBhvr>
                        <p:cTn dur="500" fill="hold"/>
                        <p:tgtEl>
                          <p:spTgt spid="21"/>
                        </p:tgtEl>
                        <p:attrNameLst>
                          <p:attrName>ppt_x</p:attrName>
                        </p:attrNameLst>
                      </p:cBhvr>
                      <p:tavLst>
                        <p:tav tm="0">
                          <p:val>
                            <p:fltVal val="0.5"/>
                          </p:val>
                        </p:tav>
                        <p:tav tm="100000">
                          <p:val>
                            <p:strVal val="#ppt_x"/>
                          </p:val>
                        </p:tav>
                      </p:tavLst>
                    </p:anim>
                    <p:anim calcmode="lin" valueType="num">
                      <p:cBhvr>
                        <p:cTn dur="500" fill="hold"/>
                        <p:tgtEl>
                          <p:spTgt spid="21"/>
                        </p:tgtEl>
                        <p:attrNameLst>
                          <p:attrName>ppt_y</p:attrName>
                        </p:attrNameLst>
                      </p:cBhvr>
                      <p:tavLst>
                        <p:tav tm="0">
                          <p:val>
                            <p:fltVal val="0.5"/>
                          </p:val>
                        </p:tav>
                        <p:tav tm="100000">
                          <p:val>
                            <p:strVal val="#ppt_y"/>
                          </p:val>
                        </p:tav>
                      </p:tavLst>
                    </p:anim>
                  </p:childTnLst>
                </p:cTn>
              </p:par>
            </p:tnLst>
          </p:tmpl>
        </p:tmplLst>
      </p:bldP>
      <p:bldP spid="22" grpId="0" build="p" animBg="1">
        <p:tmplLst>
          <p:tmpl>
            <p:tnLst>
              <p:par>
                <p:cTn presetID="53" presetClass="entr" presetSubtype="528" fill="hold" nodeType="withEffect">
                  <p:stCondLst>
                    <p:cond delay="0"/>
                  </p:stCondLst>
                  <p:childTnLst>
                    <p:set>
                      <p:cBhvr>
                        <p:cTn dur="1" fill="hold">
                          <p:stCondLst>
                            <p:cond delay="0"/>
                          </p:stCondLst>
                        </p:cTn>
                        <p:tgtEl>
                          <p:spTgt spid="22"/>
                        </p:tgtEl>
                        <p:attrNameLst>
                          <p:attrName>style.visibility</p:attrName>
                        </p:attrNameLst>
                      </p:cBhvr>
                      <p:to>
                        <p:strVal val="visible"/>
                      </p:to>
                    </p:set>
                    <p:anim calcmode="lin" valueType="num">
                      <p:cBhvr>
                        <p:cTn dur="500" fill="hold"/>
                        <p:tgtEl>
                          <p:spTgt spid="22"/>
                        </p:tgtEl>
                        <p:attrNameLst>
                          <p:attrName>ppt_w</p:attrName>
                        </p:attrNameLst>
                      </p:cBhvr>
                      <p:tavLst>
                        <p:tav tm="0">
                          <p:val>
                            <p:fltVal val="0"/>
                          </p:val>
                        </p:tav>
                        <p:tav tm="100000">
                          <p:val>
                            <p:strVal val="#ppt_w"/>
                          </p:val>
                        </p:tav>
                      </p:tavLst>
                    </p:anim>
                    <p:anim calcmode="lin" valueType="num">
                      <p:cBhvr>
                        <p:cTn dur="500" fill="hold"/>
                        <p:tgtEl>
                          <p:spTgt spid="22"/>
                        </p:tgtEl>
                        <p:attrNameLst>
                          <p:attrName>ppt_h</p:attrName>
                        </p:attrNameLst>
                      </p:cBhvr>
                      <p:tavLst>
                        <p:tav tm="0">
                          <p:val>
                            <p:fltVal val="0"/>
                          </p:val>
                        </p:tav>
                        <p:tav tm="100000">
                          <p:val>
                            <p:strVal val="#ppt_h"/>
                          </p:val>
                        </p:tav>
                      </p:tavLst>
                    </p:anim>
                    <p:animEffect transition="in" filter="fade">
                      <p:cBhvr>
                        <p:cTn dur="500"/>
                        <p:tgtEl>
                          <p:spTgt spid="22"/>
                        </p:tgtEl>
                      </p:cBhvr>
                    </p:animEffect>
                    <p:anim calcmode="lin" valueType="num">
                      <p:cBhvr>
                        <p:cTn dur="500" fill="hold"/>
                        <p:tgtEl>
                          <p:spTgt spid="22"/>
                        </p:tgtEl>
                        <p:attrNameLst>
                          <p:attrName>ppt_x</p:attrName>
                        </p:attrNameLst>
                      </p:cBhvr>
                      <p:tavLst>
                        <p:tav tm="0">
                          <p:val>
                            <p:fltVal val="0.5"/>
                          </p:val>
                        </p:tav>
                        <p:tav tm="100000">
                          <p:val>
                            <p:strVal val="#ppt_x"/>
                          </p:val>
                        </p:tav>
                      </p:tavLst>
                    </p:anim>
                    <p:anim calcmode="lin" valueType="num">
                      <p:cBhvr>
                        <p:cTn dur="500" fill="hold"/>
                        <p:tgtEl>
                          <p:spTgt spid="22"/>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22"/>
                        </p:tgtEl>
                        <p:attrNameLst>
                          <p:attrName>style.visibility</p:attrName>
                        </p:attrNameLst>
                      </p:cBhvr>
                      <p:to>
                        <p:strVal val="visible"/>
                      </p:to>
                    </p:set>
                    <p:anim calcmode="lin" valueType="num">
                      <p:cBhvr>
                        <p:cTn dur="500" fill="hold"/>
                        <p:tgtEl>
                          <p:spTgt spid="22"/>
                        </p:tgtEl>
                        <p:attrNameLst>
                          <p:attrName>ppt_w</p:attrName>
                        </p:attrNameLst>
                      </p:cBhvr>
                      <p:tavLst>
                        <p:tav tm="0">
                          <p:val>
                            <p:fltVal val="0"/>
                          </p:val>
                        </p:tav>
                        <p:tav tm="100000">
                          <p:val>
                            <p:strVal val="#ppt_w"/>
                          </p:val>
                        </p:tav>
                      </p:tavLst>
                    </p:anim>
                    <p:anim calcmode="lin" valueType="num">
                      <p:cBhvr>
                        <p:cTn dur="500" fill="hold"/>
                        <p:tgtEl>
                          <p:spTgt spid="22"/>
                        </p:tgtEl>
                        <p:attrNameLst>
                          <p:attrName>ppt_h</p:attrName>
                        </p:attrNameLst>
                      </p:cBhvr>
                      <p:tavLst>
                        <p:tav tm="0">
                          <p:val>
                            <p:fltVal val="0"/>
                          </p:val>
                        </p:tav>
                        <p:tav tm="100000">
                          <p:val>
                            <p:strVal val="#ppt_h"/>
                          </p:val>
                        </p:tav>
                      </p:tavLst>
                    </p:anim>
                    <p:animEffect transition="in" filter="fade">
                      <p:cBhvr>
                        <p:cTn dur="500"/>
                        <p:tgtEl>
                          <p:spTgt spid="22"/>
                        </p:tgtEl>
                      </p:cBhvr>
                    </p:animEffect>
                    <p:anim calcmode="lin" valueType="num">
                      <p:cBhvr>
                        <p:cTn dur="500" fill="hold"/>
                        <p:tgtEl>
                          <p:spTgt spid="22"/>
                        </p:tgtEl>
                        <p:attrNameLst>
                          <p:attrName>ppt_x</p:attrName>
                        </p:attrNameLst>
                      </p:cBhvr>
                      <p:tavLst>
                        <p:tav tm="0">
                          <p:val>
                            <p:fltVal val="0.5"/>
                          </p:val>
                        </p:tav>
                        <p:tav tm="100000">
                          <p:val>
                            <p:strVal val="#ppt_x"/>
                          </p:val>
                        </p:tav>
                      </p:tavLst>
                    </p:anim>
                    <p:anim calcmode="lin" valueType="num">
                      <p:cBhvr>
                        <p:cTn dur="500" fill="hold"/>
                        <p:tgtEl>
                          <p:spTgt spid="22"/>
                        </p:tgtEl>
                        <p:attrNameLst>
                          <p:attrName>ppt_y</p:attrName>
                        </p:attrNameLst>
                      </p:cBhvr>
                      <p:tavLst>
                        <p:tav tm="0">
                          <p:val>
                            <p:fltVal val="0.5"/>
                          </p:val>
                        </p:tav>
                        <p:tav tm="100000">
                          <p:val>
                            <p:strVal val="#ppt_y"/>
                          </p:val>
                        </p:tav>
                      </p:tavLst>
                    </p:anim>
                  </p:childTnLst>
                </p:cTn>
              </p:par>
            </p:tnLst>
          </p:tmpl>
        </p:tmplLst>
      </p:bldP>
    </p:bldLst>
  </p:timing>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Walkin (event nam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232" y="1266796"/>
            <a:ext cx="8961851" cy="1912644"/>
          </a:xfrm>
          <a:noFill/>
        </p:spPr>
        <p:txBody>
          <a:bodyPr lIns="146304" tIns="91440" rIns="146304" bIns="91440" anchor="b" anchorCtr="0"/>
          <a:lstStyle>
            <a:lvl1pPr>
              <a:defRPr sz="5293" spc="-98" baseline="0">
                <a:gradFill>
                  <a:gsLst>
                    <a:gs pos="62564">
                      <a:schemeClr val="tx1"/>
                    </a:gs>
                    <a:gs pos="55000">
                      <a:schemeClr val="tx1"/>
                    </a:gs>
                  </a:gsLst>
                  <a:lin ang="5400000" scaled="0"/>
                </a:gradFill>
              </a:defRPr>
            </a:lvl1pPr>
          </a:lstStyle>
          <a:p>
            <a:r>
              <a:rPr lang="en-US" dirty="0"/>
              <a:t>Event name</a:t>
            </a:r>
          </a:p>
        </p:txBody>
      </p:sp>
      <p:sp>
        <p:nvSpPr>
          <p:cNvPr id="5" name="Text Placeholder 4"/>
          <p:cNvSpPr>
            <a:spLocks noGrp="1"/>
          </p:cNvSpPr>
          <p:nvPr>
            <p:ph type="body" sz="quarter" idx="12" hasCustomPrompt="1"/>
          </p:nvPr>
        </p:nvSpPr>
        <p:spPr>
          <a:xfrm>
            <a:off x="269231" y="3179440"/>
            <a:ext cx="8961852" cy="763659"/>
          </a:xfrm>
          <a:noFill/>
        </p:spPr>
        <p:txBody>
          <a:bodyPr lIns="164592" tIns="109728" rIns="164592" bIns="109728">
            <a:noAutofit/>
          </a:bodyPr>
          <a:lstStyle>
            <a:lvl1pPr marL="0" indent="0">
              <a:spcBef>
                <a:spcPts val="0"/>
              </a:spcBef>
              <a:buNone/>
              <a:defRPr sz="3136" spc="0" baseline="0">
                <a:gradFill>
                  <a:gsLst>
                    <a:gs pos="91000">
                      <a:schemeClr val="tx1"/>
                    </a:gs>
                    <a:gs pos="0">
                      <a:schemeClr val="tx1"/>
                    </a:gs>
                  </a:gsLst>
                  <a:lin ang="5400000" scaled="0"/>
                </a:gradFill>
                <a:latin typeface="+mn-lt"/>
              </a:defRPr>
            </a:lvl1pPr>
          </a:lstStyle>
          <a:p>
            <a:pPr lvl="0"/>
            <a:r>
              <a:rPr lang="en-US" dirty="0"/>
              <a:t>Date</a:t>
            </a:r>
          </a:p>
        </p:txBody>
      </p:sp>
      <p:sp>
        <p:nvSpPr>
          <p:cNvPr id="3" name="Text Placeholder 2"/>
          <p:cNvSpPr>
            <a:spLocks noGrp="1"/>
          </p:cNvSpPr>
          <p:nvPr>
            <p:ph type="body" sz="quarter" idx="13" hasCustomPrompt="1"/>
          </p:nvPr>
        </p:nvSpPr>
        <p:spPr>
          <a:xfrm>
            <a:off x="269170" y="3943099"/>
            <a:ext cx="8961914" cy="456151"/>
          </a:xfrm>
        </p:spPr>
        <p:txBody>
          <a:bodyPr/>
          <a:lstStyle>
            <a:lvl1pPr marL="0" indent="0">
              <a:buNone/>
              <a:defRPr lang="en-US" sz="1960"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dirty="0"/>
              <a:t>Optional (City, State or venue)</a:t>
            </a:r>
          </a:p>
        </p:txBody>
      </p:sp>
      <p:pic>
        <p:nvPicPr>
          <p:cNvPr id="2" name="Picture 1"/>
          <p:cNvPicPr>
            <a:picLocks noChangeAspect="1"/>
          </p:cNvPicPr>
          <p:nvPr userDrawn="1"/>
        </p:nvPicPr>
        <p:blipFill>
          <a:blip r:embed="rId2"/>
          <a:stretch>
            <a:fillRect/>
          </a:stretch>
        </p:blipFill>
        <p:spPr bwMode="black">
          <a:xfrm>
            <a:off x="448096" y="503138"/>
            <a:ext cx="1453878" cy="325150"/>
          </a:xfrm>
          <a:prstGeom prst="rect">
            <a:avLst/>
          </a:prstGeom>
        </p:spPr>
      </p:pic>
      <p:grpSp>
        <p:nvGrpSpPr>
          <p:cNvPr id="272" name="Group 271"/>
          <p:cNvGrpSpPr/>
          <p:nvPr userDrawn="1"/>
        </p:nvGrpSpPr>
        <p:grpSpPr>
          <a:xfrm>
            <a:off x="6320926" y="3859215"/>
            <a:ext cx="5419804" cy="2954580"/>
            <a:chOff x="6218237" y="3671352"/>
            <a:chExt cx="5529922" cy="2825061"/>
          </a:xfrm>
        </p:grpSpPr>
        <p:sp>
          <p:nvSpPr>
            <p:cNvPr id="273" name="Freeform 345"/>
            <p:cNvSpPr>
              <a:spLocks noEditPoints="1"/>
            </p:cNvSpPr>
            <p:nvPr/>
          </p:nvSpPr>
          <p:spPr bwMode="gray">
            <a:xfrm>
              <a:off x="7047753" y="5602154"/>
              <a:ext cx="809283" cy="809283"/>
            </a:xfrm>
            <a:custGeom>
              <a:avLst/>
              <a:gdLst>
                <a:gd name="T0" fmla="*/ 20 w 93"/>
                <a:gd name="T1" fmla="*/ 23 h 93"/>
                <a:gd name="T2" fmla="*/ 20 w 93"/>
                <a:gd name="T3" fmla="*/ 29 h 93"/>
                <a:gd name="T4" fmla="*/ 13 w 93"/>
                <a:gd name="T5" fmla="*/ 35 h 93"/>
                <a:gd name="T6" fmla="*/ 1 w 93"/>
                <a:gd name="T7" fmla="*/ 37 h 93"/>
                <a:gd name="T8" fmla="*/ 3 w 93"/>
                <a:gd name="T9" fmla="*/ 47 h 93"/>
                <a:gd name="T10" fmla="*/ 15 w 93"/>
                <a:gd name="T11" fmla="*/ 53 h 93"/>
                <a:gd name="T12" fmla="*/ 15 w 93"/>
                <a:gd name="T13" fmla="*/ 63 h 93"/>
                <a:gd name="T14" fmla="*/ 8 w 93"/>
                <a:gd name="T15" fmla="*/ 72 h 93"/>
                <a:gd name="T16" fmla="*/ 16 w 93"/>
                <a:gd name="T17" fmla="*/ 78 h 93"/>
                <a:gd name="T18" fmla="*/ 29 w 93"/>
                <a:gd name="T19" fmla="*/ 74 h 93"/>
                <a:gd name="T20" fmla="*/ 35 w 93"/>
                <a:gd name="T21" fmla="*/ 81 h 93"/>
                <a:gd name="T22" fmla="*/ 37 w 93"/>
                <a:gd name="T23" fmla="*/ 92 h 93"/>
                <a:gd name="T24" fmla="*/ 47 w 93"/>
                <a:gd name="T25" fmla="*/ 90 h 93"/>
                <a:gd name="T26" fmla="*/ 53 w 93"/>
                <a:gd name="T27" fmla="*/ 78 h 93"/>
                <a:gd name="T28" fmla="*/ 57 w 93"/>
                <a:gd name="T29" fmla="*/ 77 h 93"/>
                <a:gd name="T30" fmla="*/ 63 w 93"/>
                <a:gd name="T31" fmla="*/ 79 h 93"/>
                <a:gd name="T32" fmla="*/ 72 w 93"/>
                <a:gd name="T33" fmla="*/ 85 h 93"/>
                <a:gd name="T34" fmla="*/ 78 w 93"/>
                <a:gd name="T35" fmla="*/ 77 h 93"/>
                <a:gd name="T36" fmla="*/ 74 w 93"/>
                <a:gd name="T37" fmla="*/ 65 h 93"/>
                <a:gd name="T38" fmla="*/ 76 w 93"/>
                <a:gd name="T39" fmla="*/ 61 h 93"/>
                <a:gd name="T40" fmla="*/ 81 w 93"/>
                <a:gd name="T41" fmla="*/ 58 h 93"/>
                <a:gd name="T42" fmla="*/ 92 w 93"/>
                <a:gd name="T43" fmla="*/ 56 h 93"/>
                <a:gd name="T44" fmla="*/ 91 w 93"/>
                <a:gd name="T45" fmla="*/ 46 h 93"/>
                <a:gd name="T46" fmla="*/ 79 w 93"/>
                <a:gd name="T47" fmla="*/ 40 h 93"/>
                <a:gd name="T48" fmla="*/ 77 w 93"/>
                <a:gd name="T49" fmla="*/ 36 h 93"/>
                <a:gd name="T50" fmla="*/ 79 w 93"/>
                <a:gd name="T51" fmla="*/ 31 h 93"/>
                <a:gd name="T52" fmla="*/ 85 w 93"/>
                <a:gd name="T53" fmla="*/ 21 h 93"/>
                <a:gd name="T54" fmla="*/ 77 w 93"/>
                <a:gd name="T55" fmla="*/ 15 h 93"/>
                <a:gd name="T56" fmla="*/ 65 w 93"/>
                <a:gd name="T57" fmla="*/ 20 h 93"/>
                <a:gd name="T58" fmla="*/ 61 w 93"/>
                <a:gd name="T59" fmla="*/ 18 h 93"/>
                <a:gd name="T60" fmla="*/ 58 w 93"/>
                <a:gd name="T61" fmla="*/ 13 h 93"/>
                <a:gd name="T62" fmla="*/ 56 w 93"/>
                <a:gd name="T63" fmla="*/ 1 h 93"/>
                <a:gd name="T64" fmla="*/ 46 w 93"/>
                <a:gd name="T65" fmla="*/ 3 h 93"/>
                <a:gd name="T66" fmla="*/ 40 w 93"/>
                <a:gd name="T67" fmla="*/ 15 h 93"/>
                <a:gd name="T68" fmla="*/ 36 w 93"/>
                <a:gd name="T69" fmla="*/ 16 h 93"/>
                <a:gd name="T70" fmla="*/ 31 w 93"/>
                <a:gd name="T71" fmla="*/ 14 h 93"/>
                <a:gd name="T72" fmla="*/ 21 w 93"/>
                <a:gd name="T73" fmla="*/ 8 h 93"/>
                <a:gd name="T74" fmla="*/ 15 w 93"/>
                <a:gd name="T75" fmla="*/ 16 h 93"/>
                <a:gd name="T76" fmla="*/ 57 w 93"/>
                <a:gd name="T77" fmla="*/ 60 h 93"/>
                <a:gd name="T78" fmla="*/ 36 w 93"/>
                <a:gd name="T79" fmla="*/ 3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93">
                  <a:moveTo>
                    <a:pt x="15" y="16"/>
                  </a:moveTo>
                  <a:cubicBezTo>
                    <a:pt x="20" y="23"/>
                    <a:pt x="20" y="23"/>
                    <a:pt x="20" y="23"/>
                  </a:cubicBezTo>
                  <a:cubicBezTo>
                    <a:pt x="21" y="26"/>
                    <a:pt x="21" y="27"/>
                    <a:pt x="20" y="29"/>
                  </a:cubicBezTo>
                  <a:cubicBezTo>
                    <a:pt x="20" y="29"/>
                    <a:pt x="20" y="29"/>
                    <a:pt x="20" y="29"/>
                  </a:cubicBezTo>
                  <a:cubicBezTo>
                    <a:pt x="19" y="30"/>
                    <a:pt x="18" y="31"/>
                    <a:pt x="18" y="32"/>
                  </a:cubicBezTo>
                  <a:cubicBezTo>
                    <a:pt x="17" y="34"/>
                    <a:pt x="16" y="35"/>
                    <a:pt x="13" y="35"/>
                  </a:cubicBezTo>
                  <a:cubicBezTo>
                    <a:pt x="4" y="35"/>
                    <a:pt x="4" y="35"/>
                    <a:pt x="4" y="35"/>
                  </a:cubicBezTo>
                  <a:cubicBezTo>
                    <a:pt x="3" y="35"/>
                    <a:pt x="2" y="36"/>
                    <a:pt x="1" y="37"/>
                  </a:cubicBezTo>
                  <a:cubicBezTo>
                    <a:pt x="1" y="44"/>
                    <a:pt x="1" y="44"/>
                    <a:pt x="1" y="44"/>
                  </a:cubicBezTo>
                  <a:cubicBezTo>
                    <a:pt x="0" y="45"/>
                    <a:pt x="1" y="47"/>
                    <a:pt x="3" y="47"/>
                  </a:cubicBezTo>
                  <a:cubicBezTo>
                    <a:pt x="11" y="49"/>
                    <a:pt x="11" y="49"/>
                    <a:pt x="11" y="49"/>
                  </a:cubicBezTo>
                  <a:cubicBezTo>
                    <a:pt x="14" y="50"/>
                    <a:pt x="15" y="51"/>
                    <a:pt x="15" y="53"/>
                  </a:cubicBezTo>
                  <a:cubicBezTo>
                    <a:pt x="15" y="54"/>
                    <a:pt x="16" y="56"/>
                    <a:pt x="16" y="58"/>
                  </a:cubicBezTo>
                  <a:cubicBezTo>
                    <a:pt x="17" y="59"/>
                    <a:pt x="16" y="61"/>
                    <a:pt x="15" y="63"/>
                  </a:cubicBezTo>
                  <a:cubicBezTo>
                    <a:pt x="9" y="68"/>
                    <a:pt x="9" y="68"/>
                    <a:pt x="9" y="68"/>
                  </a:cubicBezTo>
                  <a:cubicBezTo>
                    <a:pt x="7" y="69"/>
                    <a:pt x="7" y="71"/>
                    <a:pt x="8" y="72"/>
                  </a:cubicBezTo>
                  <a:cubicBezTo>
                    <a:pt x="12" y="78"/>
                    <a:pt x="12" y="78"/>
                    <a:pt x="12" y="78"/>
                  </a:cubicBezTo>
                  <a:cubicBezTo>
                    <a:pt x="13" y="78"/>
                    <a:pt x="15" y="79"/>
                    <a:pt x="16" y="78"/>
                  </a:cubicBezTo>
                  <a:cubicBezTo>
                    <a:pt x="23" y="74"/>
                    <a:pt x="23" y="74"/>
                    <a:pt x="23" y="74"/>
                  </a:cubicBezTo>
                  <a:cubicBezTo>
                    <a:pt x="26" y="72"/>
                    <a:pt x="27" y="73"/>
                    <a:pt x="29" y="74"/>
                  </a:cubicBezTo>
                  <a:cubicBezTo>
                    <a:pt x="30" y="74"/>
                    <a:pt x="31" y="75"/>
                    <a:pt x="33" y="76"/>
                  </a:cubicBezTo>
                  <a:cubicBezTo>
                    <a:pt x="34" y="76"/>
                    <a:pt x="35" y="78"/>
                    <a:pt x="35" y="81"/>
                  </a:cubicBezTo>
                  <a:cubicBezTo>
                    <a:pt x="35" y="89"/>
                    <a:pt x="35" y="89"/>
                    <a:pt x="35" y="89"/>
                  </a:cubicBezTo>
                  <a:cubicBezTo>
                    <a:pt x="35" y="91"/>
                    <a:pt x="36" y="92"/>
                    <a:pt x="37" y="92"/>
                  </a:cubicBezTo>
                  <a:cubicBezTo>
                    <a:pt x="44" y="93"/>
                    <a:pt x="44" y="93"/>
                    <a:pt x="44" y="93"/>
                  </a:cubicBezTo>
                  <a:cubicBezTo>
                    <a:pt x="45" y="93"/>
                    <a:pt x="47" y="92"/>
                    <a:pt x="47" y="90"/>
                  </a:cubicBezTo>
                  <a:cubicBezTo>
                    <a:pt x="49" y="83"/>
                    <a:pt x="49" y="83"/>
                    <a:pt x="49" y="83"/>
                  </a:cubicBezTo>
                  <a:cubicBezTo>
                    <a:pt x="50" y="80"/>
                    <a:pt x="51" y="79"/>
                    <a:pt x="53" y="78"/>
                  </a:cubicBezTo>
                  <a:cubicBezTo>
                    <a:pt x="53" y="78"/>
                    <a:pt x="53" y="78"/>
                    <a:pt x="53" y="78"/>
                  </a:cubicBezTo>
                  <a:cubicBezTo>
                    <a:pt x="55" y="78"/>
                    <a:pt x="56" y="78"/>
                    <a:pt x="57" y="77"/>
                  </a:cubicBezTo>
                  <a:cubicBezTo>
                    <a:pt x="57" y="77"/>
                    <a:pt x="57" y="77"/>
                    <a:pt x="57" y="77"/>
                  </a:cubicBezTo>
                  <a:cubicBezTo>
                    <a:pt x="59" y="77"/>
                    <a:pt x="61" y="77"/>
                    <a:pt x="63" y="79"/>
                  </a:cubicBezTo>
                  <a:cubicBezTo>
                    <a:pt x="68" y="85"/>
                    <a:pt x="68" y="85"/>
                    <a:pt x="68" y="85"/>
                  </a:cubicBezTo>
                  <a:cubicBezTo>
                    <a:pt x="70" y="86"/>
                    <a:pt x="71" y="86"/>
                    <a:pt x="72" y="85"/>
                  </a:cubicBezTo>
                  <a:cubicBezTo>
                    <a:pt x="78" y="81"/>
                    <a:pt x="78" y="81"/>
                    <a:pt x="78" y="81"/>
                  </a:cubicBezTo>
                  <a:cubicBezTo>
                    <a:pt x="78" y="80"/>
                    <a:pt x="79" y="79"/>
                    <a:pt x="78" y="77"/>
                  </a:cubicBezTo>
                  <a:cubicBezTo>
                    <a:pt x="74" y="70"/>
                    <a:pt x="74" y="70"/>
                    <a:pt x="74" y="70"/>
                  </a:cubicBezTo>
                  <a:cubicBezTo>
                    <a:pt x="72" y="68"/>
                    <a:pt x="73" y="66"/>
                    <a:pt x="74" y="65"/>
                  </a:cubicBezTo>
                  <a:cubicBezTo>
                    <a:pt x="74" y="64"/>
                    <a:pt x="74" y="64"/>
                    <a:pt x="74" y="64"/>
                  </a:cubicBezTo>
                  <a:cubicBezTo>
                    <a:pt x="75" y="63"/>
                    <a:pt x="75" y="62"/>
                    <a:pt x="76" y="61"/>
                  </a:cubicBezTo>
                  <a:cubicBezTo>
                    <a:pt x="76" y="61"/>
                    <a:pt x="76" y="61"/>
                    <a:pt x="76" y="61"/>
                  </a:cubicBezTo>
                  <a:cubicBezTo>
                    <a:pt x="77" y="59"/>
                    <a:pt x="78" y="58"/>
                    <a:pt x="81" y="58"/>
                  </a:cubicBezTo>
                  <a:cubicBezTo>
                    <a:pt x="89" y="58"/>
                    <a:pt x="89" y="58"/>
                    <a:pt x="89" y="58"/>
                  </a:cubicBezTo>
                  <a:cubicBezTo>
                    <a:pt x="91" y="58"/>
                    <a:pt x="92" y="57"/>
                    <a:pt x="92" y="56"/>
                  </a:cubicBezTo>
                  <a:cubicBezTo>
                    <a:pt x="93" y="49"/>
                    <a:pt x="93" y="49"/>
                    <a:pt x="93" y="49"/>
                  </a:cubicBezTo>
                  <a:cubicBezTo>
                    <a:pt x="93" y="48"/>
                    <a:pt x="92" y="47"/>
                    <a:pt x="91" y="46"/>
                  </a:cubicBezTo>
                  <a:cubicBezTo>
                    <a:pt x="83" y="44"/>
                    <a:pt x="83" y="44"/>
                    <a:pt x="83" y="44"/>
                  </a:cubicBezTo>
                  <a:cubicBezTo>
                    <a:pt x="80" y="43"/>
                    <a:pt x="79" y="42"/>
                    <a:pt x="79" y="40"/>
                  </a:cubicBezTo>
                  <a:cubicBezTo>
                    <a:pt x="79" y="40"/>
                    <a:pt x="79" y="40"/>
                    <a:pt x="79" y="40"/>
                  </a:cubicBezTo>
                  <a:cubicBezTo>
                    <a:pt x="78" y="39"/>
                    <a:pt x="78" y="38"/>
                    <a:pt x="77" y="36"/>
                  </a:cubicBezTo>
                  <a:cubicBezTo>
                    <a:pt x="77" y="36"/>
                    <a:pt x="77" y="36"/>
                    <a:pt x="77" y="36"/>
                  </a:cubicBezTo>
                  <a:cubicBezTo>
                    <a:pt x="77" y="34"/>
                    <a:pt x="77" y="33"/>
                    <a:pt x="79" y="31"/>
                  </a:cubicBezTo>
                  <a:cubicBezTo>
                    <a:pt x="85" y="25"/>
                    <a:pt x="85" y="25"/>
                    <a:pt x="85" y="25"/>
                  </a:cubicBezTo>
                  <a:cubicBezTo>
                    <a:pt x="86" y="24"/>
                    <a:pt x="86" y="22"/>
                    <a:pt x="85" y="21"/>
                  </a:cubicBezTo>
                  <a:cubicBezTo>
                    <a:pt x="81" y="16"/>
                    <a:pt x="81" y="16"/>
                    <a:pt x="81" y="16"/>
                  </a:cubicBezTo>
                  <a:cubicBezTo>
                    <a:pt x="81" y="15"/>
                    <a:pt x="79" y="14"/>
                    <a:pt x="77" y="15"/>
                  </a:cubicBezTo>
                  <a:cubicBezTo>
                    <a:pt x="71" y="20"/>
                    <a:pt x="71" y="20"/>
                    <a:pt x="71" y="20"/>
                  </a:cubicBezTo>
                  <a:cubicBezTo>
                    <a:pt x="68" y="21"/>
                    <a:pt x="66" y="21"/>
                    <a:pt x="65" y="20"/>
                  </a:cubicBezTo>
                  <a:cubicBezTo>
                    <a:pt x="65" y="20"/>
                    <a:pt x="65" y="20"/>
                    <a:pt x="65" y="20"/>
                  </a:cubicBezTo>
                  <a:cubicBezTo>
                    <a:pt x="63" y="19"/>
                    <a:pt x="62" y="18"/>
                    <a:pt x="61" y="18"/>
                  </a:cubicBezTo>
                  <a:cubicBezTo>
                    <a:pt x="61" y="17"/>
                    <a:pt x="61" y="17"/>
                    <a:pt x="61" y="17"/>
                  </a:cubicBezTo>
                  <a:cubicBezTo>
                    <a:pt x="59" y="17"/>
                    <a:pt x="58" y="16"/>
                    <a:pt x="58" y="13"/>
                  </a:cubicBezTo>
                  <a:cubicBezTo>
                    <a:pt x="58" y="4"/>
                    <a:pt x="58" y="4"/>
                    <a:pt x="58" y="4"/>
                  </a:cubicBezTo>
                  <a:cubicBezTo>
                    <a:pt x="59" y="3"/>
                    <a:pt x="57" y="1"/>
                    <a:pt x="56" y="1"/>
                  </a:cubicBezTo>
                  <a:cubicBezTo>
                    <a:pt x="49" y="0"/>
                    <a:pt x="49" y="0"/>
                    <a:pt x="49" y="0"/>
                  </a:cubicBezTo>
                  <a:cubicBezTo>
                    <a:pt x="48" y="0"/>
                    <a:pt x="47" y="1"/>
                    <a:pt x="46" y="3"/>
                  </a:cubicBezTo>
                  <a:cubicBezTo>
                    <a:pt x="44" y="11"/>
                    <a:pt x="44" y="11"/>
                    <a:pt x="44" y="11"/>
                  </a:cubicBezTo>
                  <a:cubicBezTo>
                    <a:pt x="44" y="14"/>
                    <a:pt x="42" y="15"/>
                    <a:pt x="40" y="15"/>
                  </a:cubicBezTo>
                  <a:cubicBezTo>
                    <a:pt x="40" y="15"/>
                    <a:pt x="40" y="15"/>
                    <a:pt x="40" y="15"/>
                  </a:cubicBezTo>
                  <a:cubicBezTo>
                    <a:pt x="39" y="15"/>
                    <a:pt x="38" y="15"/>
                    <a:pt x="36" y="16"/>
                  </a:cubicBezTo>
                  <a:cubicBezTo>
                    <a:pt x="36" y="16"/>
                    <a:pt x="36" y="16"/>
                    <a:pt x="36" y="16"/>
                  </a:cubicBezTo>
                  <a:cubicBezTo>
                    <a:pt x="35" y="17"/>
                    <a:pt x="33" y="17"/>
                    <a:pt x="31" y="14"/>
                  </a:cubicBezTo>
                  <a:cubicBezTo>
                    <a:pt x="25" y="8"/>
                    <a:pt x="25" y="8"/>
                    <a:pt x="25" y="8"/>
                  </a:cubicBezTo>
                  <a:cubicBezTo>
                    <a:pt x="24" y="7"/>
                    <a:pt x="22" y="7"/>
                    <a:pt x="21" y="8"/>
                  </a:cubicBezTo>
                  <a:cubicBezTo>
                    <a:pt x="16" y="12"/>
                    <a:pt x="16" y="12"/>
                    <a:pt x="16" y="12"/>
                  </a:cubicBezTo>
                  <a:cubicBezTo>
                    <a:pt x="15" y="13"/>
                    <a:pt x="15" y="15"/>
                    <a:pt x="15" y="16"/>
                  </a:cubicBezTo>
                  <a:close/>
                  <a:moveTo>
                    <a:pt x="60" y="36"/>
                  </a:moveTo>
                  <a:cubicBezTo>
                    <a:pt x="66" y="44"/>
                    <a:pt x="65" y="54"/>
                    <a:pt x="57" y="60"/>
                  </a:cubicBezTo>
                  <a:cubicBezTo>
                    <a:pt x="50" y="66"/>
                    <a:pt x="39" y="64"/>
                    <a:pt x="33" y="57"/>
                  </a:cubicBezTo>
                  <a:cubicBezTo>
                    <a:pt x="28" y="50"/>
                    <a:pt x="29" y="39"/>
                    <a:pt x="36" y="33"/>
                  </a:cubicBezTo>
                  <a:cubicBezTo>
                    <a:pt x="44" y="27"/>
                    <a:pt x="54" y="29"/>
                    <a:pt x="60" y="36"/>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156"/>
            </a:p>
          </p:txBody>
        </p:sp>
        <p:sp>
          <p:nvSpPr>
            <p:cNvPr id="274" name="Freeform 346"/>
            <p:cNvSpPr>
              <a:spLocks noEditPoints="1"/>
            </p:cNvSpPr>
            <p:nvPr/>
          </p:nvSpPr>
          <p:spPr bwMode="gray">
            <a:xfrm>
              <a:off x="6218237" y="5525273"/>
              <a:ext cx="845702" cy="841656"/>
            </a:xfrm>
            <a:custGeom>
              <a:avLst/>
              <a:gdLst>
                <a:gd name="T0" fmla="*/ 95 w 97"/>
                <a:gd name="T1" fmla="*/ 58 h 97"/>
                <a:gd name="T2" fmla="*/ 89 w 97"/>
                <a:gd name="T3" fmla="*/ 50 h 97"/>
                <a:gd name="T4" fmla="*/ 96 w 97"/>
                <a:gd name="T5" fmla="*/ 42 h 97"/>
                <a:gd name="T6" fmla="*/ 89 w 97"/>
                <a:gd name="T7" fmla="*/ 37 h 97"/>
                <a:gd name="T8" fmla="*/ 87 w 97"/>
                <a:gd name="T9" fmla="*/ 30 h 97"/>
                <a:gd name="T10" fmla="*/ 88 w 97"/>
                <a:gd name="T11" fmla="*/ 22 h 97"/>
                <a:gd name="T12" fmla="*/ 78 w 97"/>
                <a:gd name="T13" fmla="*/ 21 h 97"/>
                <a:gd name="T14" fmla="*/ 78 w 97"/>
                <a:gd name="T15" fmla="*/ 11 h 97"/>
                <a:gd name="T16" fmla="*/ 69 w 97"/>
                <a:gd name="T17" fmla="*/ 11 h 97"/>
                <a:gd name="T18" fmla="*/ 63 w 97"/>
                <a:gd name="T19" fmla="*/ 8 h 97"/>
                <a:gd name="T20" fmla="*/ 58 w 97"/>
                <a:gd name="T21" fmla="*/ 1 h 97"/>
                <a:gd name="T22" fmla="*/ 50 w 97"/>
                <a:gd name="T23" fmla="*/ 8 h 97"/>
                <a:gd name="T24" fmla="*/ 43 w 97"/>
                <a:gd name="T25" fmla="*/ 1 h 97"/>
                <a:gd name="T26" fmla="*/ 37 w 97"/>
                <a:gd name="T27" fmla="*/ 7 h 97"/>
                <a:gd name="T28" fmla="*/ 31 w 97"/>
                <a:gd name="T29" fmla="*/ 10 h 97"/>
                <a:gd name="T30" fmla="*/ 22 w 97"/>
                <a:gd name="T31" fmla="*/ 9 h 97"/>
                <a:gd name="T32" fmla="*/ 22 w 97"/>
                <a:gd name="T33" fmla="*/ 19 h 97"/>
                <a:gd name="T34" fmla="*/ 11 w 97"/>
                <a:gd name="T35" fmla="*/ 19 h 97"/>
                <a:gd name="T36" fmla="*/ 11 w 97"/>
                <a:gd name="T37" fmla="*/ 28 h 97"/>
                <a:gd name="T38" fmla="*/ 9 w 97"/>
                <a:gd name="T39" fmla="*/ 34 h 97"/>
                <a:gd name="T40" fmla="*/ 2 w 97"/>
                <a:gd name="T41" fmla="*/ 39 h 97"/>
                <a:gd name="T42" fmla="*/ 9 w 97"/>
                <a:gd name="T43" fmla="*/ 46 h 97"/>
                <a:gd name="T44" fmla="*/ 1 w 97"/>
                <a:gd name="T45" fmla="*/ 54 h 97"/>
                <a:gd name="T46" fmla="*/ 8 w 97"/>
                <a:gd name="T47" fmla="*/ 60 h 97"/>
                <a:gd name="T48" fmla="*/ 10 w 97"/>
                <a:gd name="T49" fmla="*/ 66 h 97"/>
                <a:gd name="T50" fmla="*/ 9 w 97"/>
                <a:gd name="T51" fmla="*/ 75 h 97"/>
                <a:gd name="T52" fmla="*/ 19 w 97"/>
                <a:gd name="T53" fmla="*/ 75 h 97"/>
                <a:gd name="T54" fmla="*/ 19 w 97"/>
                <a:gd name="T55" fmla="*/ 86 h 97"/>
                <a:gd name="T56" fmla="*/ 28 w 97"/>
                <a:gd name="T57" fmla="*/ 86 h 97"/>
                <a:gd name="T58" fmla="*/ 34 w 97"/>
                <a:gd name="T59" fmla="*/ 88 h 97"/>
                <a:gd name="T60" fmla="*/ 39 w 97"/>
                <a:gd name="T61" fmla="*/ 95 h 97"/>
                <a:gd name="T62" fmla="*/ 47 w 97"/>
                <a:gd name="T63" fmla="*/ 88 h 97"/>
                <a:gd name="T64" fmla="*/ 55 w 97"/>
                <a:gd name="T65" fmla="*/ 96 h 97"/>
                <a:gd name="T66" fmla="*/ 60 w 97"/>
                <a:gd name="T67" fmla="*/ 89 h 97"/>
                <a:gd name="T68" fmla="*/ 66 w 97"/>
                <a:gd name="T69" fmla="*/ 87 h 97"/>
                <a:gd name="T70" fmla="*/ 75 w 97"/>
                <a:gd name="T71" fmla="*/ 88 h 97"/>
                <a:gd name="T72" fmla="*/ 76 w 97"/>
                <a:gd name="T73" fmla="*/ 78 h 97"/>
                <a:gd name="T74" fmla="*/ 86 w 97"/>
                <a:gd name="T75" fmla="*/ 78 h 97"/>
                <a:gd name="T76" fmla="*/ 86 w 97"/>
                <a:gd name="T77" fmla="*/ 69 h 97"/>
                <a:gd name="T78" fmla="*/ 89 w 97"/>
                <a:gd name="T79" fmla="*/ 63 h 97"/>
                <a:gd name="T80" fmla="*/ 57 w 97"/>
                <a:gd name="T81" fmla="*/ 47 h 97"/>
                <a:gd name="T82" fmla="*/ 40 w 97"/>
                <a:gd name="T83" fmla="*/ 50 h 97"/>
                <a:gd name="T84" fmla="*/ 57 w 97"/>
                <a:gd name="T85" fmla="*/ 4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7" h="97">
                  <a:moveTo>
                    <a:pt x="95" y="61"/>
                  </a:moveTo>
                  <a:cubicBezTo>
                    <a:pt x="96" y="60"/>
                    <a:pt x="97" y="59"/>
                    <a:pt x="95" y="58"/>
                  </a:cubicBezTo>
                  <a:cubicBezTo>
                    <a:pt x="91" y="53"/>
                    <a:pt x="91" y="53"/>
                    <a:pt x="91" y="53"/>
                  </a:cubicBezTo>
                  <a:cubicBezTo>
                    <a:pt x="90" y="52"/>
                    <a:pt x="89" y="51"/>
                    <a:pt x="89" y="50"/>
                  </a:cubicBezTo>
                  <a:cubicBezTo>
                    <a:pt x="89" y="50"/>
                    <a:pt x="90" y="48"/>
                    <a:pt x="91" y="47"/>
                  </a:cubicBezTo>
                  <a:cubicBezTo>
                    <a:pt x="96" y="42"/>
                    <a:pt x="96" y="42"/>
                    <a:pt x="96" y="42"/>
                  </a:cubicBezTo>
                  <a:cubicBezTo>
                    <a:pt x="97" y="41"/>
                    <a:pt x="97" y="40"/>
                    <a:pt x="95" y="39"/>
                  </a:cubicBezTo>
                  <a:cubicBezTo>
                    <a:pt x="89" y="37"/>
                    <a:pt x="89" y="37"/>
                    <a:pt x="89" y="37"/>
                  </a:cubicBezTo>
                  <a:cubicBezTo>
                    <a:pt x="88" y="36"/>
                    <a:pt x="86" y="35"/>
                    <a:pt x="86" y="35"/>
                  </a:cubicBezTo>
                  <a:cubicBezTo>
                    <a:pt x="86" y="34"/>
                    <a:pt x="86" y="32"/>
                    <a:pt x="87" y="30"/>
                  </a:cubicBezTo>
                  <a:cubicBezTo>
                    <a:pt x="90" y="25"/>
                    <a:pt x="90" y="25"/>
                    <a:pt x="90" y="25"/>
                  </a:cubicBezTo>
                  <a:cubicBezTo>
                    <a:pt x="91" y="23"/>
                    <a:pt x="90" y="22"/>
                    <a:pt x="88" y="22"/>
                  </a:cubicBezTo>
                  <a:cubicBezTo>
                    <a:pt x="82" y="22"/>
                    <a:pt x="82" y="22"/>
                    <a:pt x="82" y="22"/>
                  </a:cubicBezTo>
                  <a:cubicBezTo>
                    <a:pt x="80" y="22"/>
                    <a:pt x="78" y="22"/>
                    <a:pt x="78" y="21"/>
                  </a:cubicBezTo>
                  <a:cubicBezTo>
                    <a:pt x="78" y="21"/>
                    <a:pt x="77" y="19"/>
                    <a:pt x="77" y="17"/>
                  </a:cubicBezTo>
                  <a:cubicBezTo>
                    <a:pt x="78" y="11"/>
                    <a:pt x="78" y="11"/>
                    <a:pt x="78" y="11"/>
                  </a:cubicBezTo>
                  <a:cubicBezTo>
                    <a:pt x="78" y="9"/>
                    <a:pt x="77" y="8"/>
                    <a:pt x="75" y="9"/>
                  </a:cubicBezTo>
                  <a:cubicBezTo>
                    <a:pt x="69" y="11"/>
                    <a:pt x="69" y="11"/>
                    <a:pt x="69" y="11"/>
                  </a:cubicBezTo>
                  <a:cubicBezTo>
                    <a:pt x="68" y="12"/>
                    <a:pt x="66" y="12"/>
                    <a:pt x="66" y="12"/>
                  </a:cubicBezTo>
                  <a:cubicBezTo>
                    <a:pt x="65" y="12"/>
                    <a:pt x="64" y="10"/>
                    <a:pt x="63" y="8"/>
                  </a:cubicBezTo>
                  <a:cubicBezTo>
                    <a:pt x="61" y="2"/>
                    <a:pt x="61" y="2"/>
                    <a:pt x="61" y="2"/>
                  </a:cubicBezTo>
                  <a:cubicBezTo>
                    <a:pt x="61" y="1"/>
                    <a:pt x="59" y="0"/>
                    <a:pt x="58" y="1"/>
                  </a:cubicBezTo>
                  <a:cubicBezTo>
                    <a:pt x="53" y="6"/>
                    <a:pt x="53" y="6"/>
                    <a:pt x="53" y="6"/>
                  </a:cubicBezTo>
                  <a:cubicBezTo>
                    <a:pt x="52" y="7"/>
                    <a:pt x="51" y="8"/>
                    <a:pt x="50" y="8"/>
                  </a:cubicBezTo>
                  <a:cubicBezTo>
                    <a:pt x="50" y="8"/>
                    <a:pt x="48" y="7"/>
                    <a:pt x="47" y="6"/>
                  </a:cubicBezTo>
                  <a:cubicBezTo>
                    <a:pt x="43" y="1"/>
                    <a:pt x="43" y="1"/>
                    <a:pt x="43" y="1"/>
                  </a:cubicBezTo>
                  <a:cubicBezTo>
                    <a:pt x="41" y="0"/>
                    <a:pt x="40" y="0"/>
                    <a:pt x="39" y="1"/>
                  </a:cubicBezTo>
                  <a:cubicBezTo>
                    <a:pt x="37" y="7"/>
                    <a:pt x="37" y="7"/>
                    <a:pt x="37" y="7"/>
                  </a:cubicBezTo>
                  <a:cubicBezTo>
                    <a:pt x="36" y="9"/>
                    <a:pt x="35" y="11"/>
                    <a:pt x="35" y="11"/>
                  </a:cubicBezTo>
                  <a:cubicBezTo>
                    <a:pt x="35" y="11"/>
                    <a:pt x="32" y="10"/>
                    <a:pt x="31" y="10"/>
                  </a:cubicBezTo>
                  <a:cubicBezTo>
                    <a:pt x="25" y="7"/>
                    <a:pt x="25" y="7"/>
                    <a:pt x="25" y="7"/>
                  </a:cubicBezTo>
                  <a:cubicBezTo>
                    <a:pt x="23" y="6"/>
                    <a:pt x="22" y="7"/>
                    <a:pt x="22" y="9"/>
                  </a:cubicBezTo>
                  <a:cubicBezTo>
                    <a:pt x="22" y="15"/>
                    <a:pt x="22" y="15"/>
                    <a:pt x="22" y="15"/>
                  </a:cubicBezTo>
                  <a:cubicBezTo>
                    <a:pt x="22" y="17"/>
                    <a:pt x="22" y="18"/>
                    <a:pt x="22" y="19"/>
                  </a:cubicBezTo>
                  <a:cubicBezTo>
                    <a:pt x="21" y="19"/>
                    <a:pt x="19" y="20"/>
                    <a:pt x="17" y="19"/>
                  </a:cubicBezTo>
                  <a:cubicBezTo>
                    <a:pt x="11" y="19"/>
                    <a:pt x="11" y="19"/>
                    <a:pt x="11" y="19"/>
                  </a:cubicBezTo>
                  <a:cubicBezTo>
                    <a:pt x="9" y="19"/>
                    <a:pt x="8" y="20"/>
                    <a:pt x="9" y="22"/>
                  </a:cubicBezTo>
                  <a:cubicBezTo>
                    <a:pt x="11" y="28"/>
                    <a:pt x="11" y="28"/>
                    <a:pt x="11" y="28"/>
                  </a:cubicBezTo>
                  <a:cubicBezTo>
                    <a:pt x="12" y="29"/>
                    <a:pt x="12" y="31"/>
                    <a:pt x="12" y="31"/>
                  </a:cubicBezTo>
                  <a:cubicBezTo>
                    <a:pt x="12" y="32"/>
                    <a:pt x="10" y="33"/>
                    <a:pt x="9" y="34"/>
                  </a:cubicBezTo>
                  <a:cubicBezTo>
                    <a:pt x="3" y="36"/>
                    <a:pt x="3" y="36"/>
                    <a:pt x="3" y="36"/>
                  </a:cubicBezTo>
                  <a:cubicBezTo>
                    <a:pt x="1" y="36"/>
                    <a:pt x="0" y="38"/>
                    <a:pt x="2" y="39"/>
                  </a:cubicBezTo>
                  <a:cubicBezTo>
                    <a:pt x="6" y="43"/>
                    <a:pt x="6" y="43"/>
                    <a:pt x="6" y="43"/>
                  </a:cubicBezTo>
                  <a:cubicBezTo>
                    <a:pt x="8" y="45"/>
                    <a:pt x="9" y="46"/>
                    <a:pt x="9" y="46"/>
                  </a:cubicBezTo>
                  <a:cubicBezTo>
                    <a:pt x="9" y="47"/>
                    <a:pt x="7" y="49"/>
                    <a:pt x="6" y="50"/>
                  </a:cubicBezTo>
                  <a:cubicBezTo>
                    <a:pt x="1" y="54"/>
                    <a:pt x="1" y="54"/>
                    <a:pt x="1" y="54"/>
                  </a:cubicBezTo>
                  <a:cubicBezTo>
                    <a:pt x="0" y="55"/>
                    <a:pt x="0" y="57"/>
                    <a:pt x="2" y="58"/>
                  </a:cubicBezTo>
                  <a:cubicBezTo>
                    <a:pt x="8" y="60"/>
                    <a:pt x="8" y="60"/>
                    <a:pt x="8" y="60"/>
                  </a:cubicBezTo>
                  <a:cubicBezTo>
                    <a:pt x="9" y="61"/>
                    <a:pt x="11" y="62"/>
                    <a:pt x="11" y="62"/>
                  </a:cubicBezTo>
                  <a:cubicBezTo>
                    <a:pt x="11" y="62"/>
                    <a:pt x="11" y="65"/>
                    <a:pt x="10" y="66"/>
                  </a:cubicBezTo>
                  <a:cubicBezTo>
                    <a:pt x="7" y="72"/>
                    <a:pt x="7" y="72"/>
                    <a:pt x="7" y="72"/>
                  </a:cubicBezTo>
                  <a:cubicBezTo>
                    <a:pt x="6" y="73"/>
                    <a:pt x="7" y="75"/>
                    <a:pt x="9" y="75"/>
                  </a:cubicBezTo>
                  <a:cubicBezTo>
                    <a:pt x="15" y="75"/>
                    <a:pt x="15" y="75"/>
                    <a:pt x="15" y="75"/>
                  </a:cubicBezTo>
                  <a:cubicBezTo>
                    <a:pt x="17" y="75"/>
                    <a:pt x="19" y="75"/>
                    <a:pt x="19" y="75"/>
                  </a:cubicBezTo>
                  <a:cubicBezTo>
                    <a:pt x="19" y="76"/>
                    <a:pt x="20" y="78"/>
                    <a:pt x="20" y="80"/>
                  </a:cubicBezTo>
                  <a:cubicBezTo>
                    <a:pt x="19" y="86"/>
                    <a:pt x="19" y="86"/>
                    <a:pt x="19" y="86"/>
                  </a:cubicBezTo>
                  <a:cubicBezTo>
                    <a:pt x="19" y="88"/>
                    <a:pt x="20" y="89"/>
                    <a:pt x="22" y="88"/>
                  </a:cubicBezTo>
                  <a:cubicBezTo>
                    <a:pt x="28" y="86"/>
                    <a:pt x="28" y="86"/>
                    <a:pt x="28" y="86"/>
                  </a:cubicBezTo>
                  <a:cubicBezTo>
                    <a:pt x="30" y="85"/>
                    <a:pt x="31" y="84"/>
                    <a:pt x="32" y="85"/>
                  </a:cubicBezTo>
                  <a:cubicBezTo>
                    <a:pt x="32" y="85"/>
                    <a:pt x="33" y="87"/>
                    <a:pt x="34" y="88"/>
                  </a:cubicBezTo>
                  <a:cubicBezTo>
                    <a:pt x="36" y="94"/>
                    <a:pt x="36" y="94"/>
                    <a:pt x="36" y="94"/>
                  </a:cubicBezTo>
                  <a:cubicBezTo>
                    <a:pt x="36" y="96"/>
                    <a:pt x="38" y="96"/>
                    <a:pt x="39" y="95"/>
                  </a:cubicBezTo>
                  <a:cubicBezTo>
                    <a:pt x="44" y="91"/>
                    <a:pt x="44" y="91"/>
                    <a:pt x="44" y="91"/>
                  </a:cubicBezTo>
                  <a:cubicBezTo>
                    <a:pt x="45" y="89"/>
                    <a:pt x="46" y="88"/>
                    <a:pt x="47" y="88"/>
                  </a:cubicBezTo>
                  <a:cubicBezTo>
                    <a:pt x="47" y="88"/>
                    <a:pt x="49" y="89"/>
                    <a:pt x="50" y="91"/>
                  </a:cubicBezTo>
                  <a:cubicBezTo>
                    <a:pt x="55" y="96"/>
                    <a:pt x="55" y="96"/>
                    <a:pt x="55" y="96"/>
                  </a:cubicBezTo>
                  <a:cubicBezTo>
                    <a:pt x="56" y="97"/>
                    <a:pt x="57" y="97"/>
                    <a:pt x="58" y="95"/>
                  </a:cubicBezTo>
                  <a:cubicBezTo>
                    <a:pt x="60" y="89"/>
                    <a:pt x="60" y="89"/>
                    <a:pt x="60" y="89"/>
                  </a:cubicBezTo>
                  <a:cubicBezTo>
                    <a:pt x="61" y="88"/>
                    <a:pt x="62" y="86"/>
                    <a:pt x="62" y="86"/>
                  </a:cubicBezTo>
                  <a:cubicBezTo>
                    <a:pt x="63" y="86"/>
                    <a:pt x="65" y="86"/>
                    <a:pt x="66" y="87"/>
                  </a:cubicBezTo>
                  <a:cubicBezTo>
                    <a:pt x="72" y="90"/>
                    <a:pt x="72" y="90"/>
                    <a:pt x="72" y="90"/>
                  </a:cubicBezTo>
                  <a:cubicBezTo>
                    <a:pt x="74" y="91"/>
                    <a:pt x="75" y="90"/>
                    <a:pt x="75" y="88"/>
                  </a:cubicBezTo>
                  <a:cubicBezTo>
                    <a:pt x="75" y="82"/>
                    <a:pt x="75" y="82"/>
                    <a:pt x="75" y="82"/>
                  </a:cubicBezTo>
                  <a:cubicBezTo>
                    <a:pt x="75" y="80"/>
                    <a:pt x="75" y="78"/>
                    <a:pt x="76" y="78"/>
                  </a:cubicBezTo>
                  <a:cubicBezTo>
                    <a:pt x="76" y="78"/>
                    <a:pt x="78" y="77"/>
                    <a:pt x="80" y="77"/>
                  </a:cubicBezTo>
                  <a:cubicBezTo>
                    <a:pt x="86" y="78"/>
                    <a:pt x="86" y="78"/>
                    <a:pt x="86" y="78"/>
                  </a:cubicBezTo>
                  <a:cubicBezTo>
                    <a:pt x="88" y="78"/>
                    <a:pt x="89" y="77"/>
                    <a:pt x="88" y="75"/>
                  </a:cubicBezTo>
                  <a:cubicBezTo>
                    <a:pt x="86" y="69"/>
                    <a:pt x="86" y="69"/>
                    <a:pt x="86" y="69"/>
                  </a:cubicBezTo>
                  <a:cubicBezTo>
                    <a:pt x="85" y="67"/>
                    <a:pt x="85" y="66"/>
                    <a:pt x="85" y="65"/>
                  </a:cubicBezTo>
                  <a:cubicBezTo>
                    <a:pt x="85" y="65"/>
                    <a:pt x="87" y="64"/>
                    <a:pt x="89" y="63"/>
                  </a:cubicBezTo>
                  <a:lnTo>
                    <a:pt x="95" y="61"/>
                  </a:lnTo>
                  <a:close/>
                  <a:moveTo>
                    <a:pt x="57" y="47"/>
                  </a:moveTo>
                  <a:cubicBezTo>
                    <a:pt x="58" y="52"/>
                    <a:pt x="55" y="56"/>
                    <a:pt x="50" y="57"/>
                  </a:cubicBezTo>
                  <a:cubicBezTo>
                    <a:pt x="45" y="57"/>
                    <a:pt x="41" y="54"/>
                    <a:pt x="40" y="50"/>
                  </a:cubicBezTo>
                  <a:cubicBezTo>
                    <a:pt x="40" y="45"/>
                    <a:pt x="43" y="41"/>
                    <a:pt x="47" y="40"/>
                  </a:cubicBezTo>
                  <a:cubicBezTo>
                    <a:pt x="52" y="39"/>
                    <a:pt x="56" y="42"/>
                    <a:pt x="57" y="47"/>
                  </a:cubicBezTo>
                  <a:close/>
                </a:path>
              </a:pathLst>
            </a:custGeom>
            <a:solidFill>
              <a:srgbClr val="FFB900"/>
            </a:solidFill>
            <a:ln>
              <a:noFill/>
            </a:ln>
            <a:extLst/>
          </p:spPr>
          <p:txBody>
            <a:bodyPr vert="horz" wrap="square" lIns="91440" tIns="45720" rIns="91440" bIns="45720" numCol="1" anchor="t" anchorCtr="0" compatLnSpc="1">
              <a:prstTxWarp prst="textNoShape">
                <a:avLst/>
              </a:prstTxWarp>
            </a:bodyPr>
            <a:lstStyle/>
            <a:p>
              <a:endParaRPr lang="en-US" sz="2156"/>
            </a:p>
          </p:txBody>
        </p:sp>
        <p:sp>
          <p:nvSpPr>
            <p:cNvPr id="275" name="Freeform 347"/>
            <p:cNvSpPr>
              <a:spLocks noEditPoints="1"/>
            </p:cNvSpPr>
            <p:nvPr/>
          </p:nvSpPr>
          <p:spPr bwMode="gray">
            <a:xfrm>
              <a:off x="7598066" y="4533901"/>
              <a:ext cx="1622613" cy="1614520"/>
            </a:xfrm>
            <a:custGeom>
              <a:avLst/>
              <a:gdLst>
                <a:gd name="T0" fmla="*/ 167 w 186"/>
                <a:gd name="T1" fmla="*/ 74 h 186"/>
                <a:gd name="T2" fmla="*/ 177 w 186"/>
                <a:gd name="T3" fmla="*/ 54 h 186"/>
                <a:gd name="T4" fmla="*/ 154 w 186"/>
                <a:gd name="T5" fmla="*/ 47 h 186"/>
                <a:gd name="T6" fmla="*/ 155 w 186"/>
                <a:gd name="T7" fmla="*/ 24 h 186"/>
                <a:gd name="T8" fmla="*/ 132 w 186"/>
                <a:gd name="T9" fmla="*/ 27 h 186"/>
                <a:gd name="T10" fmla="*/ 125 w 186"/>
                <a:gd name="T11" fmla="*/ 6 h 186"/>
                <a:gd name="T12" fmla="*/ 103 w 186"/>
                <a:gd name="T13" fmla="*/ 17 h 186"/>
                <a:gd name="T14" fmla="*/ 88 w 186"/>
                <a:gd name="T15" fmla="*/ 0 h 186"/>
                <a:gd name="T16" fmla="*/ 74 w 186"/>
                <a:gd name="T17" fmla="*/ 19 h 186"/>
                <a:gd name="T18" fmla="*/ 53 w 186"/>
                <a:gd name="T19" fmla="*/ 9 h 186"/>
                <a:gd name="T20" fmla="*/ 47 w 186"/>
                <a:gd name="T21" fmla="*/ 32 h 186"/>
                <a:gd name="T22" fmla="*/ 24 w 186"/>
                <a:gd name="T23" fmla="*/ 31 h 186"/>
                <a:gd name="T24" fmla="*/ 27 w 186"/>
                <a:gd name="T25" fmla="*/ 54 h 186"/>
                <a:gd name="T26" fmla="*/ 5 w 186"/>
                <a:gd name="T27" fmla="*/ 61 h 186"/>
                <a:gd name="T28" fmla="*/ 17 w 186"/>
                <a:gd name="T29" fmla="*/ 83 h 186"/>
                <a:gd name="T30" fmla="*/ 0 w 186"/>
                <a:gd name="T31" fmla="*/ 98 h 186"/>
                <a:gd name="T32" fmla="*/ 19 w 186"/>
                <a:gd name="T33" fmla="*/ 112 h 186"/>
                <a:gd name="T34" fmla="*/ 9 w 186"/>
                <a:gd name="T35" fmla="*/ 133 h 186"/>
                <a:gd name="T36" fmla="*/ 32 w 186"/>
                <a:gd name="T37" fmla="*/ 139 h 186"/>
                <a:gd name="T38" fmla="*/ 31 w 186"/>
                <a:gd name="T39" fmla="*/ 162 h 186"/>
                <a:gd name="T40" fmla="*/ 54 w 186"/>
                <a:gd name="T41" fmla="*/ 159 h 186"/>
                <a:gd name="T42" fmla="*/ 61 w 186"/>
                <a:gd name="T43" fmla="*/ 181 h 186"/>
                <a:gd name="T44" fmla="*/ 83 w 186"/>
                <a:gd name="T45" fmla="*/ 169 h 186"/>
                <a:gd name="T46" fmla="*/ 98 w 186"/>
                <a:gd name="T47" fmla="*/ 186 h 186"/>
                <a:gd name="T48" fmla="*/ 112 w 186"/>
                <a:gd name="T49" fmla="*/ 167 h 186"/>
                <a:gd name="T50" fmla="*/ 133 w 186"/>
                <a:gd name="T51" fmla="*/ 177 h 186"/>
                <a:gd name="T52" fmla="*/ 139 w 186"/>
                <a:gd name="T53" fmla="*/ 154 h 186"/>
                <a:gd name="T54" fmla="*/ 162 w 186"/>
                <a:gd name="T55" fmla="*/ 156 h 186"/>
                <a:gd name="T56" fmla="*/ 159 w 186"/>
                <a:gd name="T57" fmla="*/ 132 h 186"/>
                <a:gd name="T58" fmla="*/ 181 w 186"/>
                <a:gd name="T59" fmla="*/ 125 h 186"/>
                <a:gd name="T60" fmla="*/ 169 w 186"/>
                <a:gd name="T61" fmla="*/ 103 h 186"/>
                <a:gd name="T62" fmla="*/ 186 w 186"/>
                <a:gd name="T63" fmla="*/ 88 h 186"/>
                <a:gd name="T64" fmla="*/ 143 w 186"/>
                <a:gd name="T65" fmla="*/ 111 h 186"/>
                <a:gd name="T66" fmla="*/ 143 w 186"/>
                <a:gd name="T67" fmla="*/ 75 h 186"/>
                <a:gd name="T68" fmla="*/ 150 w 186"/>
                <a:gd name="T69" fmla="*/ 108 h 186"/>
                <a:gd name="T70" fmla="*/ 114 w 186"/>
                <a:gd name="T71" fmla="*/ 76 h 186"/>
                <a:gd name="T72" fmla="*/ 123 w 186"/>
                <a:gd name="T73" fmla="*/ 42 h 186"/>
                <a:gd name="T74" fmla="*/ 78 w 186"/>
                <a:gd name="T75" fmla="*/ 35 h 186"/>
                <a:gd name="T76" fmla="*/ 111 w 186"/>
                <a:gd name="T77" fmla="*/ 42 h 186"/>
                <a:gd name="T78" fmla="*/ 75 w 186"/>
                <a:gd name="T79" fmla="*/ 42 h 186"/>
                <a:gd name="T80" fmla="*/ 93 w 186"/>
                <a:gd name="T81" fmla="*/ 108 h 186"/>
                <a:gd name="T82" fmla="*/ 108 w 186"/>
                <a:gd name="T83" fmla="*/ 93 h 186"/>
                <a:gd name="T84" fmla="*/ 76 w 186"/>
                <a:gd name="T85" fmla="*/ 71 h 186"/>
                <a:gd name="T86" fmla="*/ 42 w 186"/>
                <a:gd name="T87" fmla="*/ 62 h 186"/>
                <a:gd name="T88" fmla="*/ 35 w 186"/>
                <a:gd name="T89" fmla="*/ 107 h 186"/>
                <a:gd name="T90" fmla="*/ 42 w 186"/>
                <a:gd name="T91" fmla="*/ 75 h 186"/>
                <a:gd name="T92" fmla="*/ 42 w 186"/>
                <a:gd name="T93" fmla="*/ 110 h 186"/>
                <a:gd name="T94" fmla="*/ 44 w 186"/>
                <a:gd name="T95" fmla="*/ 116 h 186"/>
                <a:gd name="T96" fmla="*/ 69 w 186"/>
                <a:gd name="T97" fmla="*/ 141 h 186"/>
                <a:gd name="T98" fmla="*/ 41 w 186"/>
                <a:gd name="T99" fmla="*/ 123 h 186"/>
                <a:gd name="T100" fmla="*/ 77 w 186"/>
                <a:gd name="T101" fmla="*/ 150 h 186"/>
                <a:gd name="T102" fmla="*/ 95 w 186"/>
                <a:gd name="T103" fmla="*/ 120 h 186"/>
                <a:gd name="T104" fmla="*/ 122 w 186"/>
                <a:gd name="T105" fmla="*/ 144 h 186"/>
                <a:gd name="T106" fmla="*/ 114 w 186"/>
                <a:gd name="T107" fmla="*/ 110 h 186"/>
                <a:gd name="T108" fmla="*/ 135 w 186"/>
                <a:gd name="T109" fmla="*/ 135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6" h="186">
                  <a:moveTo>
                    <a:pt x="183" y="85"/>
                  </a:moveTo>
                  <a:cubicBezTo>
                    <a:pt x="169" y="83"/>
                    <a:pt x="169" y="83"/>
                    <a:pt x="169" y="83"/>
                  </a:cubicBezTo>
                  <a:cubicBezTo>
                    <a:pt x="168" y="80"/>
                    <a:pt x="168" y="77"/>
                    <a:pt x="167" y="74"/>
                  </a:cubicBezTo>
                  <a:cubicBezTo>
                    <a:pt x="179" y="67"/>
                    <a:pt x="179" y="67"/>
                    <a:pt x="179" y="67"/>
                  </a:cubicBezTo>
                  <a:cubicBezTo>
                    <a:pt x="181" y="66"/>
                    <a:pt x="182" y="64"/>
                    <a:pt x="181" y="62"/>
                  </a:cubicBezTo>
                  <a:cubicBezTo>
                    <a:pt x="177" y="54"/>
                    <a:pt x="177" y="54"/>
                    <a:pt x="177" y="54"/>
                  </a:cubicBezTo>
                  <a:cubicBezTo>
                    <a:pt x="177" y="52"/>
                    <a:pt x="175" y="51"/>
                    <a:pt x="173" y="51"/>
                  </a:cubicBezTo>
                  <a:cubicBezTo>
                    <a:pt x="159" y="55"/>
                    <a:pt x="159" y="55"/>
                    <a:pt x="159" y="55"/>
                  </a:cubicBezTo>
                  <a:cubicBezTo>
                    <a:pt x="158" y="52"/>
                    <a:pt x="156" y="49"/>
                    <a:pt x="154" y="47"/>
                  </a:cubicBezTo>
                  <a:cubicBezTo>
                    <a:pt x="162" y="35"/>
                    <a:pt x="162" y="35"/>
                    <a:pt x="162" y="35"/>
                  </a:cubicBezTo>
                  <a:cubicBezTo>
                    <a:pt x="163" y="34"/>
                    <a:pt x="163" y="32"/>
                    <a:pt x="162" y="31"/>
                  </a:cubicBezTo>
                  <a:cubicBezTo>
                    <a:pt x="155" y="24"/>
                    <a:pt x="155" y="24"/>
                    <a:pt x="155" y="24"/>
                  </a:cubicBezTo>
                  <a:cubicBezTo>
                    <a:pt x="154" y="23"/>
                    <a:pt x="152" y="23"/>
                    <a:pt x="151" y="24"/>
                  </a:cubicBezTo>
                  <a:cubicBezTo>
                    <a:pt x="139" y="32"/>
                    <a:pt x="139" y="32"/>
                    <a:pt x="139" y="32"/>
                  </a:cubicBezTo>
                  <a:cubicBezTo>
                    <a:pt x="137" y="30"/>
                    <a:pt x="134" y="29"/>
                    <a:pt x="132" y="27"/>
                  </a:cubicBezTo>
                  <a:cubicBezTo>
                    <a:pt x="135" y="13"/>
                    <a:pt x="135" y="13"/>
                    <a:pt x="135" y="13"/>
                  </a:cubicBezTo>
                  <a:cubicBezTo>
                    <a:pt x="136" y="12"/>
                    <a:pt x="135" y="10"/>
                    <a:pt x="133" y="9"/>
                  </a:cubicBezTo>
                  <a:cubicBezTo>
                    <a:pt x="125" y="6"/>
                    <a:pt x="125" y="6"/>
                    <a:pt x="125" y="6"/>
                  </a:cubicBezTo>
                  <a:cubicBezTo>
                    <a:pt x="123" y="5"/>
                    <a:pt x="121" y="6"/>
                    <a:pt x="120" y="7"/>
                  </a:cubicBezTo>
                  <a:cubicBezTo>
                    <a:pt x="113" y="19"/>
                    <a:pt x="113" y="19"/>
                    <a:pt x="113" y="19"/>
                  </a:cubicBezTo>
                  <a:cubicBezTo>
                    <a:pt x="110" y="18"/>
                    <a:pt x="107" y="18"/>
                    <a:pt x="103" y="17"/>
                  </a:cubicBezTo>
                  <a:cubicBezTo>
                    <a:pt x="101" y="3"/>
                    <a:pt x="101" y="3"/>
                    <a:pt x="101" y="3"/>
                  </a:cubicBezTo>
                  <a:cubicBezTo>
                    <a:pt x="101" y="1"/>
                    <a:pt x="99" y="0"/>
                    <a:pt x="98" y="0"/>
                  </a:cubicBezTo>
                  <a:cubicBezTo>
                    <a:pt x="88" y="0"/>
                    <a:pt x="88" y="0"/>
                    <a:pt x="88" y="0"/>
                  </a:cubicBezTo>
                  <a:cubicBezTo>
                    <a:pt x="87" y="0"/>
                    <a:pt x="85" y="1"/>
                    <a:pt x="85" y="3"/>
                  </a:cubicBezTo>
                  <a:cubicBezTo>
                    <a:pt x="83" y="17"/>
                    <a:pt x="83" y="17"/>
                    <a:pt x="83" y="17"/>
                  </a:cubicBezTo>
                  <a:cubicBezTo>
                    <a:pt x="80" y="18"/>
                    <a:pt x="77" y="18"/>
                    <a:pt x="74" y="19"/>
                  </a:cubicBezTo>
                  <a:cubicBezTo>
                    <a:pt x="67" y="7"/>
                    <a:pt x="67" y="7"/>
                    <a:pt x="67" y="7"/>
                  </a:cubicBezTo>
                  <a:cubicBezTo>
                    <a:pt x="66" y="5"/>
                    <a:pt x="64" y="5"/>
                    <a:pt x="62" y="5"/>
                  </a:cubicBezTo>
                  <a:cubicBezTo>
                    <a:pt x="53" y="9"/>
                    <a:pt x="53" y="9"/>
                    <a:pt x="53" y="9"/>
                  </a:cubicBezTo>
                  <a:cubicBezTo>
                    <a:pt x="52" y="9"/>
                    <a:pt x="51" y="11"/>
                    <a:pt x="51" y="13"/>
                  </a:cubicBezTo>
                  <a:cubicBezTo>
                    <a:pt x="55" y="27"/>
                    <a:pt x="55" y="27"/>
                    <a:pt x="55" y="27"/>
                  </a:cubicBezTo>
                  <a:cubicBezTo>
                    <a:pt x="52" y="28"/>
                    <a:pt x="49" y="30"/>
                    <a:pt x="47" y="32"/>
                  </a:cubicBezTo>
                  <a:cubicBezTo>
                    <a:pt x="35" y="24"/>
                    <a:pt x="35" y="24"/>
                    <a:pt x="35" y="24"/>
                  </a:cubicBezTo>
                  <a:cubicBezTo>
                    <a:pt x="34" y="23"/>
                    <a:pt x="32" y="23"/>
                    <a:pt x="31" y="24"/>
                  </a:cubicBezTo>
                  <a:cubicBezTo>
                    <a:pt x="24" y="31"/>
                    <a:pt x="24" y="31"/>
                    <a:pt x="24" y="31"/>
                  </a:cubicBezTo>
                  <a:cubicBezTo>
                    <a:pt x="23" y="32"/>
                    <a:pt x="23" y="34"/>
                    <a:pt x="24" y="35"/>
                  </a:cubicBezTo>
                  <a:cubicBezTo>
                    <a:pt x="32" y="47"/>
                    <a:pt x="32" y="47"/>
                    <a:pt x="32" y="47"/>
                  </a:cubicBezTo>
                  <a:cubicBezTo>
                    <a:pt x="30" y="49"/>
                    <a:pt x="29" y="52"/>
                    <a:pt x="27" y="54"/>
                  </a:cubicBezTo>
                  <a:cubicBezTo>
                    <a:pt x="13" y="51"/>
                    <a:pt x="13" y="51"/>
                    <a:pt x="13" y="51"/>
                  </a:cubicBezTo>
                  <a:cubicBezTo>
                    <a:pt x="12" y="50"/>
                    <a:pt x="10" y="51"/>
                    <a:pt x="9" y="53"/>
                  </a:cubicBezTo>
                  <a:cubicBezTo>
                    <a:pt x="5" y="61"/>
                    <a:pt x="5" y="61"/>
                    <a:pt x="5" y="61"/>
                  </a:cubicBezTo>
                  <a:cubicBezTo>
                    <a:pt x="5" y="63"/>
                    <a:pt x="5" y="65"/>
                    <a:pt x="7" y="66"/>
                  </a:cubicBezTo>
                  <a:cubicBezTo>
                    <a:pt x="19" y="73"/>
                    <a:pt x="19" y="73"/>
                    <a:pt x="19" y="73"/>
                  </a:cubicBezTo>
                  <a:cubicBezTo>
                    <a:pt x="18" y="76"/>
                    <a:pt x="18" y="80"/>
                    <a:pt x="17" y="83"/>
                  </a:cubicBezTo>
                  <a:cubicBezTo>
                    <a:pt x="3" y="85"/>
                    <a:pt x="3" y="85"/>
                    <a:pt x="3" y="85"/>
                  </a:cubicBezTo>
                  <a:cubicBezTo>
                    <a:pt x="1" y="85"/>
                    <a:pt x="0" y="87"/>
                    <a:pt x="0" y="88"/>
                  </a:cubicBezTo>
                  <a:cubicBezTo>
                    <a:pt x="0" y="98"/>
                    <a:pt x="0" y="98"/>
                    <a:pt x="0" y="98"/>
                  </a:cubicBezTo>
                  <a:cubicBezTo>
                    <a:pt x="0" y="100"/>
                    <a:pt x="1" y="101"/>
                    <a:pt x="3" y="101"/>
                  </a:cubicBezTo>
                  <a:cubicBezTo>
                    <a:pt x="17" y="103"/>
                    <a:pt x="17" y="103"/>
                    <a:pt x="17" y="103"/>
                  </a:cubicBezTo>
                  <a:cubicBezTo>
                    <a:pt x="17" y="106"/>
                    <a:pt x="18" y="109"/>
                    <a:pt x="19" y="112"/>
                  </a:cubicBezTo>
                  <a:cubicBezTo>
                    <a:pt x="7" y="119"/>
                    <a:pt x="7" y="119"/>
                    <a:pt x="7" y="119"/>
                  </a:cubicBezTo>
                  <a:cubicBezTo>
                    <a:pt x="5" y="120"/>
                    <a:pt x="4" y="122"/>
                    <a:pt x="5" y="124"/>
                  </a:cubicBezTo>
                  <a:cubicBezTo>
                    <a:pt x="9" y="133"/>
                    <a:pt x="9" y="133"/>
                    <a:pt x="9" y="133"/>
                  </a:cubicBezTo>
                  <a:cubicBezTo>
                    <a:pt x="9" y="134"/>
                    <a:pt x="11" y="135"/>
                    <a:pt x="13" y="135"/>
                  </a:cubicBezTo>
                  <a:cubicBezTo>
                    <a:pt x="27" y="131"/>
                    <a:pt x="27" y="131"/>
                    <a:pt x="27" y="131"/>
                  </a:cubicBezTo>
                  <a:cubicBezTo>
                    <a:pt x="28" y="134"/>
                    <a:pt x="30" y="137"/>
                    <a:pt x="32" y="139"/>
                  </a:cubicBezTo>
                  <a:cubicBezTo>
                    <a:pt x="24" y="151"/>
                    <a:pt x="24" y="151"/>
                    <a:pt x="24" y="151"/>
                  </a:cubicBezTo>
                  <a:cubicBezTo>
                    <a:pt x="23" y="152"/>
                    <a:pt x="23" y="154"/>
                    <a:pt x="24" y="156"/>
                  </a:cubicBezTo>
                  <a:cubicBezTo>
                    <a:pt x="31" y="162"/>
                    <a:pt x="31" y="162"/>
                    <a:pt x="31" y="162"/>
                  </a:cubicBezTo>
                  <a:cubicBezTo>
                    <a:pt x="32" y="163"/>
                    <a:pt x="34" y="164"/>
                    <a:pt x="35" y="163"/>
                  </a:cubicBezTo>
                  <a:cubicBezTo>
                    <a:pt x="47" y="154"/>
                    <a:pt x="47" y="154"/>
                    <a:pt x="47" y="154"/>
                  </a:cubicBezTo>
                  <a:cubicBezTo>
                    <a:pt x="49" y="156"/>
                    <a:pt x="51" y="158"/>
                    <a:pt x="54" y="159"/>
                  </a:cubicBezTo>
                  <a:cubicBezTo>
                    <a:pt x="51" y="173"/>
                    <a:pt x="51" y="173"/>
                    <a:pt x="51" y="173"/>
                  </a:cubicBezTo>
                  <a:cubicBezTo>
                    <a:pt x="50" y="174"/>
                    <a:pt x="51" y="176"/>
                    <a:pt x="53" y="177"/>
                  </a:cubicBezTo>
                  <a:cubicBezTo>
                    <a:pt x="61" y="181"/>
                    <a:pt x="61" y="181"/>
                    <a:pt x="61" y="181"/>
                  </a:cubicBezTo>
                  <a:cubicBezTo>
                    <a:pt x="63" y="181"/>
                    <a:pt x="65" y="181"/>
                    <a:pt x="66" y="179"/>
                  </a:cubicBezTo>
                  <a:cubicBezTo>
                    <a:pt x="73" y="167"/>
                    <a:pt x="73" y="167"/>
                    <a:pt x="73" y="167"/>
                  </a:cubicBezTo>
                  <a:cubicBezTo>
                    <a:pt x="76" y="168"/>
                    <a:pt x="79" y="169"/>
                    <a:pt x="83" y="169"/>
                  </a:cubicBezTo>
                  <a:cubicBezTo>
                    <a:pt x="85" y="183"/>
                    <a:pt x="85" y="183"/>
                    <a:pt x="85" y="183"/>
                  </a:cubicBezTo>
                  <a:cubicBezTo>
                    <a:pt x="85" y="185"/>
                    <a:pt x="87" y="186"/>
                    <a:pt x="88" y="186"/>
                  </a:cubicBezTo>
                  <a:cubicBezTo>
                    <a:pt x="98" y="186"/>
                    <a:pt x="98" y="186"/>
                    <a:pt x="98" y="186"/>
                  </a:cubicBezTo>
                  <a:cubicBezTo>
                    <a:pt x="99" y="186"/>
                    <a:pt x="101" y="185"/>
                    <a:pt x="101" y="183"/>
                  </a:cubicBezTo>
                  <a:cubicBezTo>
                    <a:pt x="103" y="169"/>
                    <a:pt x="103" y="169"/>
                    <a:pt x="103" y="169"/>
                  </a:cubicBezTo>
                  <a:cubicBezTo>
                    <a:pt x="106" y="169"/>
                    <a:pt x="109" y="168"/>
                    <a:pt x="112" y="167"/>
                  </a:cubicBezTo>
                  <a:cubicBezTo>
                    <a:pt x="119" y="179"/>
                    <a:pt x="119" y="179"/>
                    <a:pt x="119" y="179"/>
                  </a:cubicBezTo>
                  <a:cubicBezTo>
                    <a:pt x="120" y="181"/>
                    <a:pt x="122" y="182"/>
                    <a:pt x="124" y="181"/>
                  </a:cubicBezTo>
                  <a:cubicBezTo>
                    <a:pt x="133" y="177"/>
                    <a:pt x="133" y="177"/>
                    <a:pt x="133" y="177"/>
                  </a:cubicBezTo>
                  <a:cubicBezTo>
                    <a:pt x="134" y="177"/>
                    <a:pt x="135" y="175"/>
                    <a:pt x="135" y="173"/>
                  </a:cubicBezTo>
                  <a:cubicBezTo>
                    <a:pt x="131" y="159"/>
                    <a:pt x="131" y="159"/>
                    <a:pt x="131" y="159"/>
                  </a:cubicBezTo>
                  <a:cubicBezTo>
                    <a:pt x="134" y="158"/>
                    <a:pt x="137" y="156"/>
                    <a:pt x="139" y="154"/>
                  </a:cubicBezTo>
                  <a:cubicBezTo>
                    <a:pt x="151" y="163"/>
                    <a:pt x="151" y="163"/>
                    <a:pt x="151" y="163"/>
                  </a:cubicBezTo>
                  <a:cubicBezTo>
                    <a:pt x="152" y="164"/>
                    <a:pt x="154" y="163"/>
                    <a:pt x="155" y="162"/>
                  </a:cubicBezTo>
                  <a:cubicBezTo>
                    <a:pt x="162" y="156"/>
                    <a:pt x="162" y="156"/>
                    <a:pt x="162" y="156"/>
                  </a:cubicBezTo>
                  <a:cubicBezTo>
                    <a:pt x="163" y="154"/>
                    <a:pt x="163" y="152"/>
                    <a:pt x="162" y="151"/>
                  </a:cubicBezTo>
                  <a:cubicBezTo>
                    <a:pt x="154" y="139"/>
                    <a:pt x="154" y="139"/>
                    <a:pt x="154" y="139"/>
                  </a:cubicBezTo>
                  <a:cubicBezTo>
                    <a:pt x="156" y="137"/>
                    <a:pt x="157" y="135"/>
                    <a:pt x="159" y="132"/>
                  </a:cubicBezTo>
                  <a:cubicBezTo>
                    <a:pt x="173" y="136"/>
                    <a:pt x="173" y="136"/>
                    <a:pt x="173" y="136"/>
                  </a:cubicBezTo>
                  <a:cubicBezTo>
                    <a:pt x="174" y="136"/>
                    <a:pt x="176" y="135"/>
                    <a:pt x="177" y="133"/>
                  </a:cubicBezTo>
                  <a:cubicBezTo>
                    <a:pt x="181" y="125"/>
                    <a:pt x="181" y="125"/>
                    <a:pt x="181" y="125"/>
                  </a:cubicBezTo>
                  <a:cubicBezTo>
                    <a:pt x="181" y="123"/>
                    <a:pt x="181" y="121"/>
                    <a:pt x="179" y="120"/>
                  </a:cubicBezTo>
                  <a:cubicBezTo>
                    <a:pt x="167" y="113"/>
                    <a:pt x="167" y="113"/>
                    <a:pt x="167" y="113"/>
                  </a:cubicBezTo>
                  <a:cubicBezTo>
                    <a:pt x="168" y="110"/>
                    <a:pt x="168" y="107"/>
                    <a:pt x="169" y="103"/>
                  </a:cubicBezTo>
                  <a:cubicBezTo>
                    <a:pt x="183" y="101"/>
                    <a:pt x="183" y="101"/>
                    <a:pt x="183" y="101"/>
                  </a:cubicBezTo>
                  <a:cubicBezTo>
                    <a:pt x="185" y="101"/>
                    <a:pt x="186" y="100"/>
                    <a:pt x="186" y="98"/>
                  </a:cubicBezTo>
                  <a:cubicBezTo>
                    <a:pt x="186" y="88"/>
                    <a:pt x="186" y="88"/>
                    <a:pt x="186" y="88"/>
                  </a:cubicBezTo>
                  <a:cubicBezTo>
                    <a:pt x="186" y="87"/>
                    <a:pt x="185" y="85"/>
                    <a:pt x="183" y="85"/>
                  </a:cubicBezTo>
                  <a:close/>
                  <a:moveTo>
                    <a:pt x="150" y="108"/>
                  </a:moveTo>
                  <a:cubicBezTo>
                    <a:pt x="149" y="111"/>
                    <a:pt x="146" y="113"/>
                    <a:pt x="143" y="111"/>
                  </a:cubicBezTo>
                  <a:cubicBezTo>
                    <a:pt x="120" y="96"/>
                    <a:pt x="120" y="96"/>
                    <a:pt x="120" y="96"/>
                  </a:cubicBezTo>
                  <a:cubicBezTo>
                    <a:pt x="117" y="95"/>
                    <a:pt x="117" y="92"/>
                    <a:pt x="120" y="90"/>
                  </a:cubicBezTo>
                  <a:cubicBezTo>
                    <a:pt x="143" y="75"/>
                    <a:pt x="143" y="75"/>
                    <a:pt x="143" y="75"/>
                  </a:cubicBezTo>
                  <a:cubicBezTo>
                    <a:pt x="146" y="74"/>
                    <a:pt x="149" y="75"/>
                    <a:pt x="150" y="78"/>
                  </a:cubicBezTo>
                  <a:cubicBezTo>
                    <a:pt x="150" y="78"/>
                    <a:pt x="152" y="86"/>
                    <a:pt x="152" y="93"/>
                  </a:cubicBezTo>
                  <a:cubicBezTo>
                    <a:pt x="152" y="101"/>
                    <a:pt x="150" y="108"/>
                    <a:pt x="150" y="108"/>
                  </a:cubicBezTo>
                  <a:close/>
                  <a:moveTo>
                    <a:pt x="144" y="63"/>
                  </a:moveTo>
                  <a:cubicBezTo>
                    <a:pt x="146" y="66"/>
                    <a:pt x="144" y="69"/>
                    <a:pt x="141" y="70"/>
                  </a:cubicBezTo>
                  <a:cubicBezTo>
                    <a:pt x="114" y="76"/>
                    <a:pt x="114" y="76"/>
                    <a:pt x="114" y="76"/>
                  </a:cubicBezTo>
                  <a:cubicBezTo>
                    <a:pt x="111" y="77"/>
                    <a:pt x="109" y="75"/>
                    <a:pt x="110" y="72"/>
                  </a:cubicBezTo>
                  <a:cubicBezTo>
                    <a:pt x="116" y="45"/>
                    <a:pt x="116" y="45"/>
                    <a:pt x="116" y="45"/>
                  </a:cubicBezTo>
                  <a:cubicBezTo>
                    <a:pt x="117" y="41"/>
                    <a:pt x="120" y="40"/>
                    <a:pt x="123" y="42"/>
                  </a:cubicBezTo>
                  <a:cubicBezTo>
                    <a:pt x="123" y="42"/>
                    <a:pt x="130" y="46"/>
                    <a:pt x="135" y="51"/>
                  </a:cubicBezTo>
                  <a:cubicBezTo>
                    <a:pt x="140" y="56"/>
                    <a:pt x="144" y="63"/>
                    <a:pt x="144" y="63"/>
                  </a:cubicBezTo>
                  <a:close/>
                  <a:moveTo>
                    <a:pt x="78" y="35"/>
                  </a:moveTo>
                  <a:cubicBezTo>
                    <a:pt x="78" y="35"/>
                    <a:pt x="86" y="33"/>
                    <a:pt x="93" y="33"/>
                  </a:cubicBezTo>
                  <a:cubicBezTo>
                    <a:pt x="100" y="33"/>
                    <a:pt x="108" y="35"/>
                    <a:pt x="108" y="35"/>
                  </a:cubicBezTo>
                  <a:cubicBezTo>
                    <a:pt x="111" y="36"/>
                    <a:pt x="113" y="39"/>
                    <a:pt x="111" y="42"/>
                  </a:cubicBezTo>
                  <a:cubicBezTo>
                    <a:pt x="96" y="66"/>
                    <a:pt x="96" y="66"/>
                    <a:pt x="96" y="66"/>
                  </a:cubicBezTo>
                  <a:cubicBezTo>
                    <a:pt x="94" y="69"/>
                    <a:pt x="91" y="69"/>
                    <a:pt x="90" y="66"/>
                  </a:cubicBezTo>
                  <a:cubicBezTo>
                    <a:pt x="75" y="42"/>
                    <a:pt x="75" y="42"/>
                    <a:pt x="75" y="42"/>
                  </a:cubicBezTo>
                  <a:cubicBezTo>
                    <a:pt x="73" y="39"/>
                    <a:pt x="75" y="36"/>
                    <a:pt x="78" y="35"/>
                  </a:cubicBezTo>
                  <a:close/>
                  <a:moveTo>
                    <a:pt x="108" y="93"/>
                  </a:moveTo>
                  <a:cubicBezTo>
                    <a:pt x="108" y="101"/>
                    <a:pt x="101" y="108"/>
                    <a:pt x="93" y="108"/>
                  </a:cubicBezTo>
                  <a:cubicBezTo>
                    <a:pt x="85" y="108"/>
                    <a:pt x="78" y="101"/>
                    <a:pt x="78" y="93"/>
                  </a:cubicBezTo>
                  <a:cubicBezTo>
                    <a:pt x="78" y="85"/>
                    <a:pt x="85" y="79"/>
                    <a:pt x="93" y="79"/>
                  </a:cubicBezTo>
                  <a:cubicBezTo>
                    <a:pt x="101" y="79"/>
                    <a:pt x="108" y="85"/>
                    <a:pt x="108" y="93"/>
                  </a:cubicBezTo>
                  <a:close/>
                  <a:moveTo>
                    <a:pt x="63" y="41"/>
                  </a:moveTo>
                  <a:cubicBezTo>
                    <a:pt x="66" y="39"/>
                    <a:pt x="69" y="41"/>
                    <a:pt x="70" y="44"/>
                  </a:cubicBezTo>
                  <a:cubicBezTo>
                    <a:pt x="76" y="71"/>
                    <a:pt x="76" y="71"/>
                    <a:pt x="76" y="71"/>
                  </a:cubicBezTo>
                  <a:cubicBezTo>
                    <a:pt x="77" y="74"/>
                    <a:pt x="75" y="76"/>
                    <a:pt x="71" y="76"/>
                  </a:cubicBezTo>
                  <a:cubicBezTo>
                    <a:pt x="45" y="69"/>
                    <a:pt x="45" y="69"/>
                    <a:pt x="45" y="69"/>
                  </a:cubicBezTo>
                  <a:cubicBezTo>
                    <a:pt x="41" y="68"/>
                    <a:pt x="40" y="65"/>
                    <a:pt x="42" y="62"/>
                  </a:cubicBezTo>
                  <a:cubicBezTo>
                    <a:pt x="42" y="62"/>
                    <a:pt x="45" y="55"/>
                    <a:pt x="51" y="50"/>
                  </a:cubicBezTo>
                  <a:cubicBezTo>
                    <a:pt x="56" y="45"/>
                    <a:pt x="63" y="41"/>
                    <a:pt x="63" y="41"/>
                  </a:cubicBezTo>
                  <a:close/>
                  <a:moveTo>
                    <a:pt x="35" y="107"/>
                  </a:moveTo>
                  <a:cubicBezTo>
                    <a:pt x="35" y="107"/>
                    <a:pt x="33" y="100"/>
                    <a:pt x="33" y="92"/>
                  </a:cubicBezTo>
                  <a:cubicBezTo>
                    <a:pt x="33" y="85"/>
                    <a:pt x="35" y="77"/>
                    <a:pt x="35" y="77"/>
                  </a:cubicBezTo>
                  <a:cubicBezTo>
                    <a:pt x="36" y="74"/>
                    <a:pt x="39" y="73"/>
                    <a:pt x="42" y="75"/>
                  </a:cubicBezTo>
                  <a:cubicBezTo>
                    <a:pt x="66" y="89"/>
                    <a:pt x="66" y="89"/>
                    <a:pt x="66" y="89"/>
                  </a:cubicBezTo>
                  <a:cubicBezTo>
                    <a:pt x="69" y="91"/>
                    <a:pt x="69" y="94"/>
                    <a:pt x="66" y="96"/>
                  </a:cubicBezTo>
                  <a:cubicBezTo>
                    <a:pt x="42" y="110"/>
                    <a:pt x="42" y="110"/>
                    <a:pt x="42" y="110"/>
                  </a:cubicBezTo>
                  <a:cubicBezTo>
                    <a:pt x="39" y="112"/>
                    <a:pt x="36" y="111"/>
                    <a:pt x="35" y="107"/>
                  </a:cubicBezTo>
                  <a:close/>
                  <a:moveTo>
                    <a:pt x="41" y="123"/>
                  </a:moveTo>
                  <a:cubicBezTo>
                    <a:pt x="39" y="120"/>
                    <a:pt x="41" y="116"/>
                    <a:pt x="44" y="116"/>
                  </a:cubicBezTo>
                  <a:cubicBezTo>
                    <a:pt x="71" y="109"/>
                    <a:pt x="71" y="109"/>
                    <a:pt x="71" y="109"/>
                  </a:cubicBezTo>
                  <a:cubicBezTo>
                    <a:pt x="74" y="108"/>
                    <a:pt x="76" y="110"/>
                    <a:pt x="76" y="114"/>
                  </a:cubicBezTo>
                  <a:cubicBezTo>
                    <a:pt x="69" y="141"/>
                    <a:pt x="69" y="141"/>
                    <a:pt x="69" y="141"/>
                  </a:cubicBezTo>
                  <a:cubicBezTo>
                    <a:pt x="68" y="144"/>
                    <a:pt x="65" y="145"/>
                    <a:pt x="62" y="144"/>
                  </a:cubicBezTo>
                  <a:cubicBezTo>
                    <a:pt x="62" y="144"/>
                    <a:pt x="55" y="140"/>
                    <a:pt x="50" y="135"/>
                  </a:cubicBezTo>
                  <a:cubicBezTo>
                    <a:pt x="45" y="129"/>
                    <a:pt x="41" y="123"/>
                    <a:pt x="41" y="123"/>
                  </a:cubicBezTo>
                  <a:close/>
                  <a:moveTo>
                    <a:pt x="107" y="150"/>
                  </a:moveTo>
                  <a:cubicBezTo>
                    <a:pt x="107" y="150"/>
                    <a:pt x="100" y="152"/>
                    <a:pt x="92" y="152"/>
                  </a:cubicBezTo>
                  <a:cubicBezTo>
                    <a:pt x="85" y="152"/>
                    <a:pt x="77" y="150"/>
                    <a:pt x="77" y="150"/>
                  </a:cubicBezTo>
                  <a:cubicBezTo>
                    <a:pt x="74" y="149"/>
                    <a:pt x="73" y="146"/>
                    <a:pt x="74" y="143"/>
                  </a:cubicBezTo>
                  <a:cubicBezTo>
                    <a:pt x="89" y="120"/>
                    <a:pt x="89" y="120"/>
                    <a:pt x="89" y="120"/>
                  </a:cubicBezTo>
                  <a:cubicBezTo>
                    <a:pt x="91" y="117"/>
                    <a:pt x="94" y="117"/>
                    <a:pt x="95" y="120"/>
                  </a:cubicBezTo>
                  <a:cubicBezTo>
                    <a:pt x="110" y="143"/>
                    <a:pt x="110" y="143"/>
                    <a:pt x="110" y="143"/>
                  </a:cubicBezTo>
                  <a:cubicBezTo>
                    <a:pt x="112" y="146"/>
                    <a:pt x="111" y="149"/>
                    <a:pt x="107" y="150"/>
                  </a:cubicBezTo>
                  <a:close/>
                  <a:moveTo>
                    <a:pt x="122" y="144"/>
                  </a:moveTo>
                  <a:cubicBezTo>
                    <a:pt x="119" y="146"/>
                    <a:pt x="116" y="145"/>
                    <a:pt x="115" y="141"/>
                  </a:cubicBezTo>
                  <a:cubicBezTo>
                    <a:pt x="109" y="114"/>
                    <a:pt x="109" y="114"/>
                    <a:pt x="109" y="114"/>
                  </a:cubicBezTo>
                  <a:cubicBezTo>
                    <a:pt x="108" y="111"/>
                    <a:pt x="110" y="109"/>
                    <a:pt x="114" y="110"/>
                  </a:cubicBezTo>
                  <a:cubicBezTo>
                    <a:pt x="141" y="116"/>
                    <a:pt x="141" y="116"/>
                    <a:pt x="141" y="116"/>
                  </a:cubicBezTo>
                  <a:cubicBezTo>
                    <a:pt x="144" y="117"/>
                    <a:pt x="145" y="120"/>
                    <a:pt x="144" y="123"/>
                  </a:cubicBezTo>
                  <a:cubicBezTo>
                    <a:pt x="144" y="123"/>
                    <a:pt x="140" y="130"/>
                    <a:pt x="135" y="135"/>
                  </a:cubicBezTo>
                  <a:cubicBezTo>
                    <a:pt x="129" y="140"/>
                    <a:pt x="122" y="144"/>
                    <a:pt x="122" y="144"/>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156" dirty="0"/>
            </a:p>
          </p:txBody>
        </p:sp>
        <p:sp>
          <p:nvSpPr>
            <p:cNvPr id="276" name="Freeform 348"/>
            <p:cNvSpPr>
              <a:spLocks noEditPoints="1"/>
            </p:cNvSpPr>
            <p:nvPr/>
          </p:nvSpPr>
          <p:spPr bwMode="gray">
            <a:xfrm>
              <a:off x="8872687" y="5759966"/>
              <a:ext cx="740495" cy="736447"/>
            </a:xfrm>
            <a:custGeom>
              <a:avLst/>
              <a:gdLst>
                <a:gd name="T0" fmla="*/ 82 w 85"/>
                <a:gd name="T1" fmla="*/ 52 h 85"/>
                <a:gd name="T2" fmla="*/ 71 w 85"/>
                <a:gd name="T3" fmla="*/ 45 h 85"/>
                <a:gd name="T4" fmla="*/ 71 w 85"/>
                <a:gd name="T5" fmla="*/ 45 h 85"/>
                <a:gd name="T6" fmla="*/ 70 w 85"/>
                <a:gd name="T7" fmla="*/ 37 h 85"/>
                <a:gd name="T8" fmla="*/ 70 w 85"/>
                <a:gd name="T9" fmla="*/ 37 h 85"/>
                <a:gd name="T10" fmla="*/ 81 w 85"/>
                <a:gd name="T11" fmla="*/ 29 h 85"/>
                <a:gd name="T12" fmla="*/ 82 w 85"/>
                <a:gd name="T13" fmla="*/ 23 h 85"/>
                <a:gd name="T14" fmla="*/ 77 w 85"/>
                <a:gd name="T15" fmla="*/ 21 h 85"/>
                <a:gd name="T16" fmla="*/ 64 w 85"/>
                <a:gd name="T17" fmla="*/ 24 h 85"/>
                <a:gd name="T18" fmla="*/ 64 w 85"/>
                <a:gd name="T19" fmla="*/ 24 h 85"/>
                <a:gd name="T20" fmla="*/ 58 w 85"/>
                <a:gd name="T21" fmla="*/ 19 h 85"/>
                <a:gd name="T22" fmla="*/ 58 w 85"/>
                <a:gd name="T23" fmla="*/ 19 h 85"/>
                <a:gd name="T24" fmla="*/ 60 w 85"/>
                <a:gd name="T25" fmla="*/ 6 h 85"/>
                <a:gd name="T26" fmla="*/ 57 w 85"/>
                <a:gd name="T27" fmla="*/ 1 h 85"/>
                <a:gd name="T28" fmla="*/ 51 w 85"/>
                <a:gd name="T29" fmla="*/ 3 h 85"/>
                <a:gd name="T30" fmla="*/ 44 w 85"/>
                <a:gd name="T31" fmla="*/ 14 h 85"/>
                <a:gd name="T32" fmla="*/ 44 w 85"/>
                <a:gd name="T33" fmla="*/ 14 h 85"/>
                <a:gd name="T34" fmla="*/ 37 w 85"/>
                <a:gd name="T35" fmla="*/ 15 h 85"/>
                <a:gd name="T36" fmla="*/ 37 w 85"/>
                <a:gd name="T37" fmla="*/ 15 h 85"/>
                <a:gd name="T38" fmla="*/ 28 w 85"/>
                <a:gd name="T39" fmla="*/ 4 h 85"/>
                <a:gd name="T40" fmla="*/ 23 w 85"/>
                <a:gd name="T41" fmla="*/ 3 h 85"/>
                <a:gd name="T42" fmla="*/ 20 w 85"/>
                <a:gd name="T43" fmla="*/ 8 h 85"/>
                <a:gd name="T44" fmla="*/ 23 w 85"/>
                <a:gd name="T45" fmla="*/ 21 h 85"/>
                <a:gd name="T46" fmla="*/ 23 w 85"/>
                <a:gd name="T47" fmla="*/ 21 h 85"/>
                <a:gd name="T48" fmla="*/ 18 w 85"/>
                <a:gd name="T49" fmla="*/ 27 h 85"/>
                <a:gd name="T50" fmla="*/ 18 w 85"/>
                <a:gd name="T51" fmla="*/ 27 h 85"/>
                <a:gd name="T52" fmla="*/ 5 w 85"/>
                <a:gd name="T53" fmla="*/ 25 h 85"/>
                <a:gd name="T54" fmla="*/ 0 w 85"/>
                <a:gd name="T55" fmla="*/ 28 h 85"/>
                <a:gd name="T56" fmla="*/ 2 w 85"/>
                <a:gd name="T57" fmla="*/ 34 h 85"/>
                <a:gd name="T58" fmla="*/ 13 w 85"/>
                <a:gd name="T59" fmla="*/ 41 h 85"/>
                <a:gd name="T60" fmla="*/ 14 w 85"/>
                <a:gd name="T61" fmla="*/ 48 h 85"/>
                <a:gd name="T62" fmla="*/ 4 w 85"/>
                <a:gd name="T63" fmla="*/ 57 h 85"/>
                <a:gd name="T64" fmla="*/ 2 w 85"/>
                <a:gd name="T65" fmla="*/ 62 h 85"/>
                <a:gd name="T66" fmla="*/ 7 w 85"/>
                <a:gd name="T67" fmla="*/ 65 h 85"/>
                <a:gd name="T68" fmla="*/ 20 w 85"/>
                <a:gd name="T69" fmla="*/ 62 h 85"/>
                <a:gd name="T70" fmla="*/ 26 w 85"/>
                <a:gd name="T71" fmla="*/ 67 h 85"/>
                <a:gd name="T72" fmla="*/ 25 w 85"/>
                <a:gd name="T73" fmla="*/ 80 h 85"/>
                <a:gd name="T74" fmla="*/ 28 w 85"/>
                <a:gd name="T75" fmla="*/ 85 h 85"/>
                <a:gd name="T76" fmla="*/ 33 w 85"/>
                <a:gd name="T77" fmla="*/ 83 h 85"/>
                <a:gd name="T78" fmla="*/ 40 w 85"/>
                <a:gd name="T79" fmla="*/ 72 h 85"/>
                <a:gd name="T80" fmla="*/ 48 w 85"/>
                <a:gd name="T81" fmla="*/ 71 h 85"/>
                <a:gd name="T82" fmla="*/ 56 w 85"/>
                <a:gd name="T83" fmla="*/ 81 h 85"/>
                <a:gd name="T84" fmla="*/ 62 w 85"/>
                <a:gd name="T85" fmla="*/ 83 h 85"/>
                <a:gd name="T86" fmla="*/ 64 w 85"/>
                <a:gd name="T87" fmla="*/ 78 h 85"/>
                <a:gd name="T88" fmla="*/ 61 w 85"/>
                <a:gd name="T89" fmla="*/ 65 h 85"/>
                <a:gd name="T90" fmla="*/ 66 w 85"/>
                <a:gd name="T91" fmla="*/ 59 h 85"/>
                <a:gd name="T92" fmla="*/ 79 w 85"/>
                <a:gd name="T93" fmla="*/ 60 h 85"/>
                <a:gd name="T94" fmla="*/ 84 w 85"/>
                <a:gd name="T95" fmla="*/ 57 h 85"/>
                <a:gd name="T96" fmla="*/ 82 w 85"/>
                <a:gd name="T97" fmla="*/ 52 h 85"/>
                <a:gd name="T98" fmla="*/ 36 w 85"/>
                <a:gd name="T99" fmla="*/ 61 h 85"/>
                <a:gd name="T100" fmla="*/ 25 w 85"/>
                <a:gd name="T101" fmla="*/ 37 h 85"/>
                <a:gd name="T102" fmla="*/ 48 w 85"/>
                <a:gd name="T103" fmla="*/ 26 h 85"/>
                <a:gd name="T104" fmla="*/ 59 w 85"/>
                <a:gd name="T105" fmla="*/ 49 h 85"/>
                <a:gd name="T106" fmla="*/ 36 w 85"/>
                <a:gd name="T107" fmla="*/ 61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5" h="85">
                  <a:moveTo>
                    <a:pt x="82" y="52"/>
                  </a:moveTo>
                  <a:cubicBezTo>
                    <a:pt x="71" y="45"/>
                    <a:pt x="71" y="45"/>
                    <a:pt x="71" y="45"/>
                  </a:cubicBezTo>
                  <a:cubicBezTo>
                    <a:pt x="71" y="45"/>
                    <a:pt x="71" y="45"/>
                    <a:pt x="71" y="45"/>
                  </a:cubicBezTo>
                  <a:cubicBezTo>
                    <a:pt x="71" y="42"/>
                    <a:pt x="71" y="40"/>
                    <a:pt x="70" y="37"/>
                  </a:cubicBezTo>
                  <a:cubicBezTo>
                    <a:pt x="70" y="37"/>
                    <a:pt x="70" y="37"/>
                    <a:pt x="70" y="37"/>
                  </a:cubicBezTo>
                  <a:cubicBezTo>
                    <a:pt x="81" y="29"/>
                    <a:pt x="81" y="29"/>
                    <a:pt x="81" y="29"/>
                  </a:cubicBezTo>
                  <a:cubicBezTo>
                    <a:pt x="82" y="28"/>
                    <a:pt x="83" y="25"/>
                    <a:pt x="82" y="23"/>
                  </a:cubicBezTo>
                  <a:cubicBezTo>
                    <a:pt x="81" y="22"/>
                    <a:pt x="79" y="21"/>
                    <a:pt x="77" y="21"/>
                  </a:cubicBezTo>
                  <a:cubicBezTo>
                    <a:pt x="64" y="24"/>
                    <a:pt x="64" y="24"/>
                    <a:pt x="64" y="24"/>
                  </a:cubicBezTo>
                  <a:cubicBezTo>
                    <a:pt x="64" y="24"/>
                    <a:pt x="64" y="24"/>
                    <a:pt x="64" y="24"/>
                  </a:cubicBezTo>
                  <a:cubicBezTo>
                    <a:pt x="62" y="22"/>
                    <a:pt x="60" y="21"/>
                    <a:pt x="58" y="19"/>
                  </a:cubicBezTo>
                  <a:cubicBezTo>
                    <a:pt x="58" y="19"/>
                    <a:pt x="58" y="19"/>
                    <a:pt x="58" y="19"/>
                  </a:cubicBezTo>
                  <a:cubicBezTo>
                    <a:pt x="60" y="6"/>
                    <a:pt x="60" y="6"/>
                    <a:pt x="60" y="6"/>
                  </a:cubicBezTo>
                  <a:cubicBezTo>
                    <a:pt x="60" y="4"/>
                    <a:pt x="59" y="2"/>
                    <a:pt x="57" y="1"/>
                  </a:cubicBezTo>
                  <a:cubicBezTo>
                    <a:pt x="55" y="0"/>
                    <a:pt x="52" y="1"/>
                    <a:pt x="51" y="3"/>
                  </a:cubicBezTo>
                  <a:cubicBezTo>
                    <a:pt x="44" y="14"/>
                    <a:pt x="44" y="14"/>
                    <a:pt x="44" y="14"/>
                  </a:cubicBezTo>
                  <a:cubicBezTo>
                    <a:pt x="44" y="14"/>
                    <a:pt x="44" y="14"/>
                    <a:pt x="44" y="14"/>
                  </a:cubicBezTo>
                  <a:cubicBezTo>
                    <a:pt x="42" y="14"/>
                    <a:pt x="39" y="14"/>
                    <a:pt x="37" y="15"/>
                  </a:cubicBezTo>
                  <a:cubicBezTo>
                    <a:pt x="37" y="15"/>
                    <a:pt x="37" y="15"/>
                    <a:pt x="37" y="15"/>
                  </a:cubicBezTo>
                  <a:cubicBezTo>
                    <a:pt x="28" y="4"/>
                    <a:pt x="28" y="4"/>
                    <a:pt x="28" y="4"/>
                  </a:cubicBezTo>
                  <a:cubicBezTo>
                    <a:pt x="27" y="3"/>
                    <a:pt x="25" y="2"/>
                    <a:pt x="23" y="3"/>
                  </a:cubicBezTo>
                  <a:cubicBezTo>
                    <a:pt x="21" y="4"/>
                    <a:pt x="20" y="6"/>
                    <a:pt x="20" y="8"/>
                  </a:cubicBezTo>
                  <a:cubicBezTo>
                    <a:pt x="23" y="21"/>
                    <a:pt x="23" y="21"/>
                    <a:pt x="23" y="21"/>
                  </a:cubicBezTo>
                  <a:cubicBezTo>
                    <a:pt x="23" y="21"/>
                    <a:pt x="23" y="21"/>
                    <a:pt x="23" y="21"/>
                  </a:cubicBezTo>
                  <a:cubicBezTo>
                    <a:pt x="22" y="23"/>
                    <a:pt x="20" y="25"/>
                    <a:pt x="18" y="27"/>
                  </a:cubicBezTo>
                  <a:cubicBezTo>
                    <a:pt x="18" y="27"/>
                    <a:pt x="18" y="27"/>
                    <a:pt x="18" y="27"/>
                  </a:cubicBezTo>
                  <a:cubicBezTo>
                    <a:pt x="5" y="25"/>
                    <a:pt x="5" y="25"/>
                    <a:pt x="5" y="25"/>
                  </a:cubicBezTo>
                  <a:cubicBezTo>
                    <a:pt x="3" y="25"/>
                    <a:pt x="1" y="26"/>
                    <a:pt x="0" y="28"/>
                  </a:cubicBezTo>
                  <a:cubicBezTo>
                    <a:pt x="0" y="30"/>
                    <a:pt x="0" y="33"/>
                    <a:pt x="2" y="34"/>
                  </a:cubicBezTo>
                  <a:cubicBezTo>
                    <a:pt x="13" y="41"/>
                    <a:pt x="13" y="41"/>
                    <a:pt x="13" y="41"/>
                  </a:cubicBezTo>
                  <a:cubicBezTo>
                    <a:pt x="13" y="43"/>
                    <a:pt x="13" y="46"/>
                    <a:pt x="14" y="48"/>
                  </a:cubicBezTo>
                  <a:cubicBezTo>
                    <a:pt x="4" y="57"/>
                    <a:pt x="4" y="57"/>
                    <a:pt x="4" y="57"/>
                  </a:cubicBezTo>
                  <a:cubicBezTo>
                    <a:pt x="2" y="58"/>
                    <a:pt x="1" y="60"/>
                    <a:pt x="2" y="62"/>
                  </a:cubicBezTo>
                  <a:cubicBezTo>
                    <a:pt x="3" y="64"/>
                    <a:pt x="5" y="65"/>
                    <a:pt x="7" y="65"/>
                  </a:cubicBezTo>
                  <a:cubicBezTo>
                    <a:pt x="20" y="62"/>
                    <a:pt x="20" y="62"/>
                    <a:pt x="20" y="62"/>
                  </a:cubicBezTo>
                  <a:cubicBezTo>
                    <a:pt x="22" y="64"/>
                    <a:pt x="24" y="65"/>
                    <a:pt x="26" y="67"/>
                  </a:cubicBezTo>
                  <a:cubicBezTo>
                    <a:pt x="25" y="80"/>
                    <a:pt x="25" y="80"/>
                    <a:pt x="25" y="80"/>
                  </a:cubicBezTo>
                  <a:cubicBezTo>
                    <a:pt x="24" y="82"/>
                    <a:pt x="26" y="84"/>
                    <a:pt x="28" y="85"/>
                  </a:cubicBezTo>
                  <a:cubicBezTo>
                    <a:pt x="30" y="85"/>
                    <a:pt x="32" y="84"/>
                    <a:pt x="33" y="83"/>
                  </a:cubicBezTo>
                  <a:cubicBezTo>
                    <a:pt x="40" y="72"/>
                    <a:pt x="40" y="72"/>
                    <a:pt x="40" y="72"/>
                  </a:cubicBezTo>
                  <a:cubicBezTo>
                    <a:pt x="43" y="72"/>
                    <a:pt x="45" y="72"/>
                    <a:pt x="48" y="71"/>
                  </a:cubicBezTo>
                  <a:cubicBezTo>
                    <a:pt x="56" y="81"/>
                    <a:pt x="56" y="81"/>
                    <a:pt x="56" y="81"/>
                  </a:cubicBezTo>
                  <a:cubicBezTo>
                    <a:pt x="57" y="83"/>
                    <a:pt x="60" y="84"/>
                    <a:pt x="62" y="83"/>
                  </a:cubicBezTo>
                  <a:cubicBezTo>
                    <a:pt x="63" y="82"/>
                    <a:pt x="64" y="79"/>
                    <a:pt x="64" y="78"/>
                  </a:cubicBezTo>
                  <a:cubicBezTo>
                    <a:pt x="61" y="65"/>
                    <a:pt x="61" y="65"/>
                    <a:pt x="61" y="65"/>
                  </a:cubicBezTo>
                  <a:cubicBezTo>
                    <a:pt x="63" y="63"/>
                    <a:pt x="65" y="61"/>
                    <a:pt x="66" y="59"/>
                  </a:cubicBezTo>
                  <a:cubicBezTo>
                    <a:pt x="79" y="60"/>
                    <a:pt x="79" y="60"/>
                    <a:pt x="79" y="60"/>
                  </a:cubicBezTo>
                  <a:cubicBezTo>
                    <a:pt x="81" y="61"/>
                    <a:pt x="83" y="59"/>
                    <a:pt x="84" y="57"/>
                  </a:cubicBezTo>
                  <a:cubicBezTo>
                    <a:pt x="85" y="55"/>
                    <a:pt x="84" y="53"/>
                    <a:pt x="82" y="52"/>
                  </a:cubicBezTo>
                  <a:close/>
                  <a:moveTo>
                    <a:pt x="36" y="61"/>
                  </a:moveTo>
                  <a:cubicBezTo>
                    <a:pt x="26" y="57"/>
                    <a:pt x="21" y="47"/>
                    <a:pt x="25" y="37"/>
                  </a:cubicBezTo>
                  <a:cubicBezTo>
                    <a:pt x="28" y="27"/>
                    <a:pt x="38" y="22"/>
                    <a:pt x="48" y="26"/>
                  </a:cubicBezTo>
                  <a:cubicBezTo>
                    <a:pt x="58" y="29"/>
                    <a:pt x="63" y="39"/>
                    <a:pt x="59" y="49"/>
                  </a:cubicBezTo>
                  <a:cubicBezTo>
                    <a:pt x="56" y="59"/>
                    <a:pt x="46" y="64"/>
                    <a:pt x="36" y="61"/>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156"/>
            </a:p>
          </p:txBody>
        </p:sp>
        <p:sp>
          <p:nvSpPr>
            <p:cNvPr id="277" name="Freeform 349"/>
            <p:cNvSpPr>
              <a:spLocks noEditPoints="1"/>
            </p:cNvSpPr>
            <p:nvPr/>
          </p:nvSpPr>
          <p:spPr bwMode="gray">
            <a:xfrm>
              <a:off x="10895894" y="5594061"/>
              <a:ext cx="785004" cy="772867"/>
            </a:xfrm>
            <a:custGeom>
              <a:avLst/>
              <a:gdLst>
                <a:gd name="T0" fmla="*/ 87 w 90"/>
                <a:gd name="T1" fmla="*/ 48 h 89"/>
                <a:gd name="T2" fmla="*/ 89 w 90"/>
                <a:gd name="T3" fmla="*/ 43 h 89"/>
                <a:gd name="T4" fmla="*/ 83 w 90"/>
                <a:gd name="T5" fmla="*/ 39 h 89"/>
                <a:gd name="T6" fmla="*/ 78 w 90"/>
                <a:gd name="T7" fmla="*/ 36 h 89"/>
                <a:gd name="T8" fmla="*/ 75 w 90"/>
                <a:gd name="T9" fmla="*/ 24 h 89"/>
                <a:gd name="T10" fmla="*/ 77 w 90"/>
                <a:gd name="T11" fmla="*/ 18 h 89"/>
                <a:gd name="T12" fmla="*/ 75 w 90"/>
                <a:gd name="T13" fmla="*/ 12 h 89"/>
                <a:gd name="T14" fmla="*/ 68 w 90"/>
                <a:gd name="T15" fmla="*/ 13 h 89"/>
                <a:gd name="T16" fmla="*/ 62 w 90"/>
                <a:gd name="T17" fmla="*/ 15 h 89"/>
                <a:gd name="T18" fmla="*/ 51 w 90"/>
                <a:gd name="T19" fmla="*/ 9 h 89"/>
                <a:gd name="T20" fmla="*/ 49 w 90"/>
                <a:gd name="T21" fmla="*/ 2 h 89"/>
                <a:gd name="T22" fmla="*/ 43 w 90"/>
                <a:gd name="T23" fmla="*/ 1 h 89"/>
                <a:gd name="T24" fmla="*/ 39 w 90"/>
                <a:gd name="T25" fmla="*/ 6 h 89"/>
                <a:gd name="T26" fmla="*/ 36 w 90"/>
                <a:gd name="T27" fmla="*/ 12 h 89"/>
                <a:gd name="T28" fmla="*/ 24 w 90"/>
                <a:gd name="T29" fmla="*/ 15 h 89"/>
                <a:gd name="T30" fmla="*/ 18 w 90"/>
                <a:gd name="T31" fmla="*/ 12 h 89"/>
                <a:gd name="T32" fmla="*/ 13 w 90"/>
                <a:gd name="T33" fmla="*/ 15 h 89"/>
                <a:gd name="T34" fmla="*/ 14 w 90"/>
                <a:gd name="T35" fmla="*/ 22 h 89"/>
                <a:gd name="T36" fmla="*/ 16 w 90"/>
                <a:gd name="T37" fmla="*/ 28 h 89"/>
                <a:gd name="T38" fmla="*/ 9 w 90"/>
                <a:gd name="T39" fmla="*/ 38 h 89"/>
                <a:gd name="T40" fmla="*/ 3 w 90"/>
                <a:gd name="T41" fmla="*/ 40 h 89"/>
                <a:gd name="T42" fmla="*/ 1 w 90"/>
                <a:gd name="T43" fmla="*/ 46 h 89"/>
                <a:gd name="T44" fmla="*/ 7 w 90"/>
                <a:gd name="T45" fmla="*/ 50 h 89"/>
                <a:gd name="T46" fmla="*/ 12 w 90"/>
                <a:gd name="T47" fmla="*/ 53 h 89"/>
                <a:gd name="T48" fmla="*/ 15 w 90"/>
                <a:gd name="T49" fmla="*/ 65 h 89"/>
                <a:gd name="T50" fmla="*/ 12 w 90"/>
                <a:gd name="T51" fmla="*/ 71 h 89"/>
                <a:gd name="T52" fmla="*/ 15 w 90"/>
                <a:gd name="T53" fmla="*/ 77 h 89"/>
                <a:gd name="T54" fmla="*/ 22 w 90"/>
                <a:gd name="T55" fmla="*/ 75 h 89"/>
                <a:gd name="T56" fmla="*/ 27 w 90"/>
                <a:gd name="T57" fmla="*/ 74 h 89"/>
                <a:gd name="T58" fmla="*/ 39 w 90"/>
                <a:gd name="T59" fmla="*/ 81 h 89"/>
                <a:gd name="T60" fmla="*/ 41 w 90"/>
                <a:gd name="T61" fmla="*/ 86 h 89"/>
                <a:gd name="T62" fmla="*/ 47 w 90"/>
                <a:gd name="T63" fmla="*/ 88 h 89"/>
                <a:gd name="T64" fmla="*/ 51 w 90"/>
                <a:gd name="T65" fmla="*/ 82 h 89"/>
                <a:gd name="T66" fmla="*/ 54 w 90"/>
                <a:gd name="T67" fmla="*/ 78 h 89"/>
                <a:gd name="T68" fmla="*/ 66 w 90"/>
                <a:gd name="T69" fmla="*/ 75 h 89"/>
                <a:gd name="T70" fmla="*/ 72 w 90"/>
                <a:gd name="T71" fmla="*/ 77 h 89"/>
                <a:gd name="T72" fmla="*/ 77 w 90"/>
                <a:gd name="T73" fmla="*/ 74 h 89"/>
                <a:gd name="T74" fmla="*/ 76 w 90"/>
                <a:gd name="T75" fmla="*/ 67 h 89"/>
                <a:gd name="T76" fmla="*/ 75 w 90"/>
                <a:gd name="T77" fmla="*/ 62 h 89"/>
                <a:gd name="T78" fmla="*/ 81 w 90"/>
                <a:gd name="T79" fmla="*/ 51 h 89"/>
                <a:gd name="T80" fmla="*/ 65 w 90"/>
                <a:gd name="T81" fmla="*/ 25 h 89"/>
                <a:gd name="T82" fmla="*/ 54 w 90"/>
                <a:gd name="T83" fmla="*/ 36 h 89"/>
                <a:gd name="T84" fmla="*/ 65 w 90"/>
                <a:gd name="T85" fmla="*/ 25 h 89"/>
                <a:gd name="T86" fmla="*/ 49 w 90"/>
                <a:gd name="T87" fmla="*/ 41 h 89"/>
                <a:gd name="T88" fmla="*/ 41 w 90"/>
                <a:gd name="T89" fmla="*/ 49 h 89"/>
                <a:gd name="T90" fmla="*/ 36 w 90"/>
                <a:gd name="T91" fmla="*/ 36 h 89"/>
                <a:gd name="T92" fmla="*/ 26 w 90"/>
                <a:gd name="T93" fmla="*/ 25 h 89"/>
                <a:gd name="T94" fmla="*/ 36 w 90"/>
                <a:gd name="T95" fmla="*/ 36 h 89"/>
                <a:gd name="T96" fmla="*/ 26 w 90"/>
                <a:gd name="T97" fmla="*/ 54 h 89"/>
                <a:gd name="T98" fmla="*/ 36 w 90"/>
                <a:gd name="T99" fmla="*/ 64 h 89"/>
                <a:gd name="T100" fmla="*/ 54 w 90"/>
                <a:gd name="T101" fmla="*/ 54 h 89"/>
                <a:gd name="T102" fmla="*/ 65 w 90"/>
                <a:gd name="T103" fmla="*/ 64 h 89"/>
                <a:gd name="T104" fmla="*/ 54 w 90"/>
                <a:gd name="T105" fmla="*/ 5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0" h="89">
                  <a:moveTo>
                    <a:pt x="83" y="51"/>
                  </a:moveTo>
                  <a:cubicBezTo>
                    <a:pt x="84" y="50"/>
                    <a:pt x="86" y="49"/>
                    <a:pt x="87" y="48"/>
                  </a:cubicBezTo>
                  <a:cubicBezTo>
                    <a:pt x="89" y="46"/>
                    <a:pt x="89" y="46"/>
                    <a:pt x="89" y="46"/>
                  </a:cubicBezTo>
                  <a:cubicBezTo>
                    <a:pt x="90" y="45"/>
                    <a:pt x="90" y="44"/>
                    <a:pt x="89" y="43"/>
                  </a:cubicBezTo>
                  <a:cubicBezTo>
                    <a:pt x="87" y="41"/>
                    <a:pt x="87" y="41"/>
                    <a:pt x="87" y="41"/>
                  </a:cubicBezTo>
                  <a:cubicBezTo>
                    <a:pt x="86" y="40"/>
                    <a:pt x="84" y="39"/>
                    <a:pt x="83" y="39"/>
                  </a:cubicBezTo>
                  <a:cubicBezTo>
                    <a:pt x="81" y="38"/>
                    <a:pt x="81" y="38"/>
                    <a:pt x="81" y="38"/>
                  </a:cubicBezTo>
                  <a:cubicBezTo>
                    <a:pt x="80" y="38"/>
                    <a:pt x="78" y="37"/>
                    <a:pt x="78" y="36"/>
                  </a:cubicBezTo>
                  <a:cubicBezTo>
                    <a:pt x="75" y="28"/>
                    <a:pt x="75" y="28"/>
                    <a:pt x="75" y="28"/>
                  </a:cubicBezTo>
                  <a:cubicBezTo>
                    <a:pt x="74" y="26"/>
                    <a:pt x="74" y="25"/>
                    <a:pt x="75" y="24"/>
                  </a:cubicBezTo>
                  <a:cubicBezTo>
                    <a:pt x="76" y="22"/>
                    <a:pt x="76" y="22"/>
                    <a:pt x="76" y="22"/>
                  </a:cubicBezTo>
                  <a:cubicBezTo>
                    <a:pt x="77" y="21"/>
                    <a:pt x="78" y="19"/>
                    <a:pt x="77" y="18"/>
                  </a:cubicBezTo>
                  <a:cubicBezTo>
                    <a:pt x="77" y="15"/>
                    <a:pt x="77" y="15"/>
                    <a:pt x="77" y="15"/>
                  </a:cubicBezTo>
                  <a:cubicBezTo>
                    <a:pt x="77" y="13"/>
                    <a:pt x="76" y="12"/>
                    <a:pt x="75" y="12"/>
                  </a:cubicBezTo>
                  <a:cubicBezTo>
                    <a:pt x="72" y="12"/>
                    <a:pt x="72" y="12"/>
                    <a:pt x="72" y="12"/>
                  </a:cubicBezTo>
                  <a:cubicBezTo>
                    <a:pt x="71" y="12"/>
                    <a:pt x="69" y="13"/>
                    <a:pt x="68" y="13"/>
                  </a:cubicBezTo>
                  <a:cubicBezTo>
                    <a:pt x="66" y="15"/>
                    <a:pt x="66" y="15"/>
                    <a:pt x="66" y="15"/>
                  </a:cubicBezTo>
                  <a:cubicBezTo>
                    <a:pt x="65" y="16"/>
                    <a:pt x="63" y="16"/>
                    <a:pt x="62" y="15"/>
                  </a:cubicBezTo>
                  <a:cubicBezTo>
                    <a:pt x="54" y="12"/>
                    <a:pt x="54" y="12"/>
                    <a:pt x="54" y="12"/>
                  </a:cubicBezTo>
                  <a:cubicBezTo>
                    <a:pt x="53" y="12"/>
                    <a:pt x="52" y="10"/>
                    <a:pt x="51" y="9"/>
                  </a:cubicBezTo>
                  <a:cubicBezTo>
                    <a:pt x="51" y="6"/>
                    <a:pt x="51" y="6"/>
                    <a:pt x="51" y="6"/>
                  </a:cubicBezTo>
                  <a:cubicBezTo>
                    <a:pt x="51" y="5"/>
                    <a:pt x="50" y="3"/>
                    <a:pt x="49" y="2"/>
                  </a:cubicBezTo>
                  <a:cubicBezTo>
                    <a:pt x="47" y="1"/>
                    <a:pt x="47" y="1"/>
                    <a:pt x="47" y="1"/>
                  </a:cubicBezTo>
                  <a:cubicBezTo>
                    <a:pt x="46" y="0"/>
                    <a:pt x="44" y="0"/>
                    <a:pt x="43" y="1"/>
                  </a:cubicBezTo>
                  <a:cubicBezTo>
                    <a:pt x="41" y="2"/>
                    <a:pt x="41" y="2"/>
                    <a:pt x="41" y="2"/>
                  </a:cubicBezTo>
                  <a:cubicBezTo>
                    <a:pt x="40" y="3"/>
                    <a:pt x="39" y="5"/>
                    <a:pt x="39" y="6"/>
                  </a:cubicBezTo>
                  <a:cubicBezTo>
                    <a:pt x="39" y="9"/>
                    <a:pt x="39" y="9"/>
                    <a:pt x="39" y="9"/>
                  </a:cubicBezTo>
                  <a:cubicBezTo>
                    <a:pt x="39" y="10"/>
                    <a:pt x="37" y="12"/>
                    <a:pt x="36" y="12"/>
                  </a:cubicBezTo>
                  <a:cubicBezTo>
                    <a:pt x="28" y="15"/>
                    <a:pt x="28" y="15"/>
                    <a:pt x="28" y="15"/>
                  </a:cubicBezTo>
                  <a:cubicBezTo>
                    <a:pt x="27" y="16"/>
                    <a:pt x="25" y="16"/>
                    <a:pt x="24" y="15"/>
                  </a:cubicBezTo>
                  <a:cubicBezTo>
                    <a:pt x="23" y="13"/>
                    <a:pt x="23" y="13"/>
                    <a:pt x="23" y="13"/>
                  </a:cubicBezTo>
                  <a:cubicBezTo>
                    <a:pt x="21" y="12"/>
                    <a:pt x="19" y="12"/>
                    <a:pt x="18" y="12"/>
                  </a:cubicBezTo>
                  <a:cubicBezTo>
                    <a:pt x="15" y="12"/>
                    <a:pt x="15" y="12"/>
                    <a:pt x="15" y="12"/>
                  </a:cubicBezTo>
                  <a:cubicBezTo>
                    <a:pt x="14" y="12"/>
                    <a:pt x="13" y="13"/>
                    <a:pt x="13" y="15"/>
                  </a:cubicBezTo>
                  <a:cubicBezTo>
                    <a:pt x="13" y="17"/>
                    <a:pt x="13" y="17"/>
                    <a:pt x="13" y="17"/>
                  </a:cubicBezTo>
                  <a:cubicBezTo>
                    <a:pt x="13" y="19"/>
                    <a:pt x="13" y="21"/>
                    <a:pt x="14" y="22"/>
                  </a:cubicBezTo>
                  <a:cubicBezTo>
                    <a:pt x="15" y="23"/>
                    <a:pt x="15" y="23"/>
                    <a:pt x="15" y="23"/>
                  </a:cubicBezTo>
                  <a:cubicBezTo>
                    <a:pt x="16" y="25"/>
                    <a:pt x="16" y="26"/>
                    <a:pt x="16" y="28"/>
                  </a:cubicBezTo>
                  <a:cubicBezTo>
                    <a:pt x="12" y="35"/>
                    <a:pt x="12" y="35"/>
                    <a:pt x="12" y="35"/>
                  </a:cubicBezTo>
                  <a:cubicBezTo>
                    <a:pt x="12" y="37"/>
                    <a:pt x="11" y="38"/>
                    <a:pt x="9" y="38"/>
                  </a:cubicBezTo>
                  <a:cubicBezTo>
                    <a:pt x="7" y="38"/>
                    <a:pt x="7" y="38"/>
                    <a:pt x="7" y="38"/>
                  </a:cubicBezTo>
                  <a:cubicBezTo>
                    <a:pt x="6" y="38"/>
                    <a:pt x="4" y="39"/>
                    <a:pt x="3" y="40"/>
                  </a:cubicBezTo>
                  <a:cubicBezTo>
                    <a:pt x="1" y="42"/>
                    <a:pt x="1" y="42"/>
                    <a:pt x="1" y="42"/>
                  </a:cubicBezTo>
                  <a:cubicBezTo>
                    <a:pt x="0" y="43"/>
                    <a:pt x="0" y="45"/>
                    <a:pt x="1" y="46"/>
                  </a:cubicBezTo>
                  <a:cubicBezTo>
                    <a:pt x="3" y="48"/>
                    <a:pt x="3" y="48"/>
                    <a:pt x="3" y="48"/>
                  </a:cubicBezTo>
                  <a:cubicBezTo>
                    <a:pt x="4" y="49"/>
                    <a:pt x="6" y="50"/>
                    <a:pt x="7" y="50"/>
                  </a:cubicBezTo>
                  <a:cubicBezTo>
                    <a:pt x="9" y="50"/>
                    <a:pt x="9" y="50"/>
                    <a:pt x="9" y="50"/>
                  </a:cubicBezTo>
                  <a:cubicBezTo>
                    <a:pt x="10" y="51"/>
                    <a:pt x="12" y="52"/>
                    <a:pt x="12" y="53"/>
                  </a:cubicBezTo>
                  <a:cubicBezTo>
                    <a:pt x="15" y="61"/>
                    <a:pt x="15" y="61"/>
                    <a:pt x="15" y="61"/>
                  </a:cubicBezTo>
                  <a:cubicBezTo>
                    <a:pt x="16" y="62"/>
                    <a:pt x="16" y="64"/>
                    <a:pt x="15" y="65"/>
                  </a:cubicBezTo>
                  <a:cubicBezTo>
                    <a:pt x="14" y="67"/>
                    <a:pt x="14" y="67"/>
                    <a:pt x="14" y="67"/>
                  </a:cubicBezTo>
                  <a:cubicBezTo>
                    <a:pt x="13" y="68"/>
                    <a:pt x="12" y="70"/>
                    <a:pt x="12" y="71"/>
                  </a:cubicBezTo>
                  <a:cubicBezTo>
                    <a:pt x="12" y="74"/>
                    <a:pt x="12" y="74"/>
                    <a:pt x="12" y="74"/>
                  </a:cubicBezTo>
                  <a:cubicBezTo>
                    <a:pt x="13" y="75"/>
                    <a:pt x="14" y="76"/>
                    <a:pt x="15" y="77"/>
                  </a:cubicBezTo>
                  <a:cubicBezTo>
                    <a:pt x="18" y="77"/>
                    <a:pt x="18" y="77"/>
                    <a:pt x="18" y="77"/>
                  </a:cubicBezTo>
                  <a:cubicBezTo>
                    <a:pt x="19" y="77"/>
                    <a:pt x="21" y="76"/>
                    <a:pt x="22" y="75"/>
                  </a:cubicBezTo>
                  <a:cubicBezTo>
                    <a:pt x="23" y="74"/>
                    <a:pt x="23" y="74"/>
                    <a:pt x="23" y="74"/>
                  </a:cubicBezTo>
                  <a:cubicBezTo>
                    <a:pt x="24" y="73"/>
                    <a:pt x="26" y="73"/>
                    <a:pt x="27" y="74"/>
                  </a:cubicBezTo>
                  <a:cubicBezTo>
                    <a:pt x="36" y="78"/>
                    <a:pt x="36" y="78"/>
                    <a:pt x="36" y="78"/>
                  </a:cubicBezTo>
                  <a:cubicBezTo>
                    <a:pt x="37" y="78"/>
                    <a:pt x="38" y="79"/>
                    <a:pt x="39" y="81"/>
                  </a:cubicBezTo>
                  <a:cubicBezTo>
                    <a:pt x="39" y="82"/>
                    <a:pt x="39" y="82"/>
                    <a:pt x="39" y="82"/>
                  </a:cubicBezTo>
                  <a:cubicBezTo>
                    <a:pt x="39" y="84"/>
                    <a:pt x="40" y="85"/>
                    <a:pt x="41" y="86"/>
                  </a:cubicBezTo>
                  <a:cubicBezTo>
                    <a:pt x="43" y="88"/>
                    <a:pt x="43" y="88"/>
                    <a:pt x="43" y="88"/>
                  </a:cubicBezTo>
                  <a:cubicBezTo>
                    <a:pt x="44" y="89"/>
                    <a:pt x="46" y="89"/>
                    <a:pt x="47" y="88"/>
                  </a:cubicBezTo>
                  <a:cubicBezTo>
                    <a:pt x="49" y="86"/>
                    <a:pt x="49" y="86"/>
                    <a:pt x="49" y="86"/>
                  </a:cubicBezTo>
                  <a:cubicBezTo>
                    <a:pt x="50" y="85"/>
                    <a:pt x="51" y="84"/>
                    <a:pt x="51" y="82"/>
                  </a:cubicBezTo>
                  <a:cubicBezTo>
                    <a:pt x="51" y="81"/>
                    <a:pt x="51" y="81"/>
                    <a:pt x="51" y="81"/>
                  </a:cubicBezTo>
                  <a:cubicBezTo>
                    <a:pt x="51" y="80"/>
                    <a:pt x="52" y="78"/>
                    <a:pt x="54" y="78"/>
                  </a:cubicBezTo>
                  <a:cubicBezTo>
                    <a:pt x="62" y="74"/>
                    <a:pt x="62" y="74"/>
                    <a:pt x="62" y="74"/>
                  </a:cubicBezTo>
                  <a:cubicBezTo>
                    <a:pt x="63" y="74"/>
                    <a:pt x="65" y="74"/>
                    <a:pt x="66" y="75"/>
                  </a:cubicBezTo>
                  <a:cubicBezTo>
                    <a:pt x="67" y="76"/>
                    <a:pt x="67" y="76"/>
                    <a:pt x="67" y="76"/>
                  </a:cubicBezTo>
                  <a:cubicBezTo>
                    <a:pt x="68" y="76"/>
                    <a:pt x="70" y="77"/>
                    <a:pt x="72" y="77"/>
                  </a:cubicBezTo>
                  <a:cubicBezTo>
                    <a:pt x="74" y="77"/>
                    <a:pt x="74" y="77"/>
                    <a:pt x="74" y="77"/>
                  </a:cubicBezTo>
                  <a:cubicBezTo>
                    <a:pt x="76" y="77"/>
                    <a:pt x="77" y="76"/>
                    <a:pt x="77" y="74"/>
                  </a:cubicBezTo>
                  <a:cubicBezTo>
                    <a:pt x="77" y="71"/>
                    <a:pt x="77" y="71"/>
                    <a:pt x="77" y="71"/>
                  </a:cubicBezTo>
                  <a:cubicBezTo>
                    <a:pt x="77" y="70"/>
                    <a:pt x="77" y="68"/>
                    <a:pt x="76" y="67"/>
                  </a:cubicBezTo>
                  <a:cubicBezTo>
                    <a:pt x="75" y="66"/>
                    <a:pt x="75" y="66"/>
                    <a:pt x="75" y="66"/>
                  </a:cubicBezTo>
                  <a:cubicBezTo>
                    <a:pt x="74" y="65"/>
                    <a:pt x="74" y="63"/>
                    <a:pt x="75" y="62"/>
                  </a:cubicBezTo>
                  <a:cubicBezTo>
                    <a:pt x="78" y="53"/>
                    <a:pt x="78" y="53"/>
                    <a:pt x="78" y="53"/>
                  </a:cubicBezTo>
                  <a:cubicBezTo>
                    <a:pt x="78" y="52"/>
                    <a:pt x="80" y="51"/>
                    <a:pt x="81" y="51"/>
                  </a:cubicBezTo>
                  <a:lnTo>
                    <a:pt x="83" y="51"/>
                  </a:lnTo>
                  <a:close/>
                  <a:moveTo>
                    <a:pt x="65" y="25"/>
                  </a:moveTo>
                  <a:cubicBezTo>
                    <a:pt x="68" y="28"/>
                    <a:pt x="68" y="33"/>
                    <a:pt x="65" y="36"/>
                  </a:cubicBezTo>
                  <a:cubicBezTo>
                    <a:pt x="62" y="39"/>
                    <a:pt x="57" y="39"/>
                    <a:pt x="54" y="36"/>
                  </a:cubicBezTo>
                  <a:cubicBezTo>
                    <a:pt x="51" y="33"/>
                    <a:pt x="51" y="28"/>
                    <a:pt x="54" y="25"/>
                  </a:cubicBezTo>
                  <a:cubicBezTo>
                    <a:pt x="57" y="22"/>
                    <a:pt x="62" y="22"/>
                    <a:pt x="65" y="25"/>
                  </a:cubicBezTo>
                  <a:close/>
                  <a:moveTo>
                    <a:pt x="41" y="41"/>
                  </a:moveTo>
                  <a:cubicBezTo>
                    <a:pt x="43" y="38"/>
                    <a:pt x="47" y="38"/>
                    <a:pt x="49" y="41"/>
                  </a:cubicBezTo>
                  <a:cubicBezTo>
                    <a:pt x="52" y="43"/>
                    <a:pt x="52" y="47"/>
                    <a:pt x="49" y="49"/>
                  </a:cubicBezTo>
                  <a:cubicBezTo>
                    <a:pt x="47" y="51"/>
                    <a:pt x="43" y="51"/>
                    <a:pt x="41" y="49"/>
                  </a:cubicBezTo>
                  <a:cubicBezTo>
                    <a:pt x="38" y="47"/>
                    <a:pt x="38" y="43"/>
                    <a:pt x="41" y="41"/>
                  </a:cubicBezTo>
                  <a:close/>
                  <a:moveTo>
                    <a:pt x="36" y="36"/>
                  </a:moveTo>
                  <a:cubicBezTo>
                    <a:pt x="33" y="39"/>
                    <a:pt x="29" y="39"/>
                    <a:pt x="26" y="36"/>
                  </a:cubicBezTo>
                  <a:cubicBezTo>
                    <a:pt x="23" y="33"/>
                    <a:pt x="23" y="28"/>
                    <a:pt x="26" y="25"/>
                  </a:cubicBezTo>
                  <a:cubicBezTo>
                    <a:pt x="29" y="22"/>
                    <a:pt x="33" y="22"/>
                    <a:pt x="36" y="25"/>
                  </a:cubicBezTo>
                  <a:cubicBezTo>
                    <a:pt x="39" y="28"/>
                    <a:pt x="39" y="33"/>
                    <a:pt x="36" y="36"/>
                  </a:cubicBezTo>
                  <a:close/>
                  <a:moveTo>
                    <a:pt x="26" y="64"/>
                  </a:moveTo>
                  <a:cubicBezTo>
                    <a:pt x="23" y="61"/>
                    <a:pt x="23" y="57"/>
                    <a:pt x="26" y="54"/>
                  </a:cubicBezTo>
                  <a:cubicBezTo>
                    <a:pt x="29" y="51"/>
                    <a:pt x="33" y="51"/>
                    <a:pt x="36" y="54"/>
                  </a:cubicBezTo>
                  <a:cubicBezTo>
                    <a:pt x="39" y="57"/>
                    <a:pt x="39" y="61"/>
                    <a:pt x="36" y="64"/>
                  </a:cubicBezTo>
                  <a:cubicBezTo>
                    <a:pt x="33" y="67"/>
                    <a:pt x="29" y="67"/>
                    <a:pt x="26" y="64"/>
                  </a:cubicBezTo>
                  <a:close/>
                  <a:moveTo>
                    <a:pt x="54" y="54"/>
                  </a:moveTo>
                  <a:cubicBezTo>
                    <a:pt x="57" y="51"/>
                    <a:pt x="62" y="51"/>
                    <a:pt x="65" y="54"/>
                  </a:cubicBezTo>
                  <a:cubicBezTo>
                    <a:pt x="68" y="57"/>
                    <a:pt x="68" y="61"/>
                    <a:pt x="65" y="64"/>
                  </a:cubicBezTo>
                  <a:cubicBezTo>
                    <a:pt x="62" y="67"/>
                    <a:pt x="57" y="67"/>
                    <a:pt x="54" y="64"/>
                  </a:cubicBezTo>
                  <a:cubicBezTo>
                    <a:pt x="51" y="61"/>
                    <a:pt x="51" y="57"/>
                    <a:pt x="54" y="54"/>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156"/>
            </a:p>
          </p:txBody>
        </p:sp>
        <p:grpSp>
          <p:nvGrpSpPr>
            <p:cNvPr id="278" name="Group 277"/>
            <p:cNvGrpSpPr/>
            <p:nvPr userDrawn="1"/>
          </p:nvGrpSpPr>
          <p:grpSpPr bwMode="gray">
            <a:xfrm>
              <a:off x="10640972" y="5505041"/>
              <a:ext cx="368222" cy="356087"/>
              <a:chOff x="10962040" y="5443286"/>
              <a:chExt cx="391159" cy="378268"/>
            </a:xfrm>
            <a:solidFill>
              <a:srgbClr val="00BCF2"/>
            </a:solidFill>
          </p:grpSpPr>
          <p:sp>
            <p:nvSpPr>
              <p:cNvPr id="298" name="Freeform 350"/>
              <p:cNvSpPr>
                <a:spLocks noEditPoints="1"/>
              </p:cNvSpPr>
              <p:nvPr/>
            </p:nvSpPr>
            <p:spPr bwMode="gray">
              <a:xfrm>
                <a:off x="11009322" y="5499167"/>
                <a:ext cx="305193" cy="296596"/>
              </a:xfrm>
              <a:custGeom>
                <a:avLst/>
                <a:gdLst>
                  <a:gd name="T0" fmla="*/ 15 w 33"/>
                  <a:gd name="T1" fmla="*/ 1 h 32"/>
                  <a:gd name="T2" fmla="*/ 1 w 33"/>
                  <a:gd name="T3" fmla="*/ 17 h 32"/>
                  <a:gd name="T4" fmla="*/ 18 w 33"/>
                  <a:gd name="T5" fmla="*/ 32 h 32"/>
                  <a:gd name="T6" fmla="*/ 32 w 33"/>
                  <a:gd name="T7" fmla="*/ 15 h 32"/>
                  <a:gd name="T8" fmla="*/ 15 w 33"/>
                  <a:gd name="T9" fmla="*/ 1 h 32"/>
                  <a:gd name="T10" fmla="*/ 17 w 33"/>
                  <a:gd name="T11" fmla="*/ 23 h 32"/>
                  <a:gd name="T12" fmla="*/ 10 w 33"/>
                  <a:gd name="T13" fmla="*/ 17 h 32"/>
                  <a:gd name="T14" fmla="*/ 16 w 33"/>
                  <a:gd name="T15" fmla="*/ 9 h 32"/>
                  <a:gd name="T16" fmla="*/ 23 w 33"/>
                  <a:gd name="T17" fmla="*/ 16 h 32"/>
                  <a:gd name="T18" fmla="*/ 17 w 33"/>
                  <a:gd name="T19" fmla="*/ 2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32">
                    <a:moveTo>
                      <a:pt x="15" y="1"/>
                    </a:moveTo>
                    <a:cubicBezTo>
                      <a:pt x="7" y="1"/>
                      <a:pt x="0" y="9"/>
                      <a:pt x="1" y="17"/>
                    </a:cubicBezTo>
                    <a:cubicBezTo>
                      <a:pt x="2" y="26"/>
                      <a:pt x="9" y="32"/>
                      <a:pt x="18" y="32"/>
                    </a:cubicBezTo>
                    <a:cubicBezTo>
                      <a:pt x="26" y="31"/>
                      <a:pt x="33" y="24"/>
                      <a:pt x="32" y="15"/>
                    </a:cubicBezTo>
                    <a:cubicBezTo>
                      <a:pt x="31" y="6"/>
                      <a:pt x="24" y="0"/>
                      <a:pt x="15" y="1"/>
                    </a:cubicBezTo>
                    <a:close/>
                    <a:moveTo>
                      <a:pt x="17" y="23"/>
                    </a:moveTo>
                    <a:cubicBezTo>
                      <a:pt x="13" y="23"/>
                      <a:pt x="10" y="21"/>
                      <a:pt x="10" y="17"/>
                    </a:cubicBezTo>
                    <a:cubicBezTo>
                      <a:pt x="9" y="13"/>
                      <a:pt x="12" y="10"/>
                      <a:pt x="16" y="9"/>
                    </a:cubicBezTo>
                    <a:cubicBezTo>
                      <a:pt x="20" y="9"/>
                      <a:pt x="23" y="12"/>
                      <a:pt x="23" y="16"/>
                    </a:cubicBezTo>
                    <a:cubicBezTo>
                      <a:pt x="24" y="19"/>
                      <a:pt x="21" y="23"/>
                      <a:pt x="17"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156"/>
              </a:p>
            </p:txBody>
          </p:sp>
          <p:sp>
            <p:nvSpPr>
              <p:cNvPr id="299" name="Freeform 351"/>
              <p:cNvSpPr>
                <a:spLocks/>
              </p:cNvSpPr>
              <p:nvPr/>
            </p:nvSpPr>
            <p:spPr bwMode="gray">
              <a:xfrm>
                <a:off x="11112485" y="5443286"/>
                <a:ext cx="73075" cy="94566"/>
              </a:xfrm>
              <a:custGeom>
                <a:avLst/>
                <a:gdLst>
                  <a:gd name="T0" fmla="*/ 8 w 8"/>
                  <a:gd name="T1" fmla="*/ 6 h 10"/>
                  <a:gd name="T2" fmla="*/ 5 w 8"/>
                  <a:gd name="T3" fmla="*/ 10 h 10"/>
                  <a:gd name="T4" fmla="*/ 4 w 8"/>
                  <a:gd name="T5" fmla="*/ 10 h 10"/>
                  <a:gd name="T6" fmla="*/ 0 w 8"/>
                  <a:gd name="T7" fmla="*/ 7 h 10"/>
                  <a:gd name="T8" fmla="*/ 0 w 8"/>
                  <a:gd name="T9" fmla="*/ 4 h 10"/>
                  <a:gd name="T10" fmla="*/ 3 w 8"/>
                  <a:gd name="T11" fmla="*/ 0 h 10"/>
                  <a:gd name="T12" fmla="*/ 4 w 8"/>
                  <a:gd name="T13" fmla="*/ 0 h 10"/>
                  <a:gd name="T14" fmla="*/ 8 w 8"/>
                  <a:gd name="T15" fmla="*/ 3 h 10"/>
                  <a:gd name="T16" fmla="*/ 8 w 8"/>
                  <a:gd name="T17" fmla="*/ 6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10">
                    <a:moveTo>
                      <a:pt x="8" y="6"/>
                    </a:moveTo>
                    <a:cubicBezTo>
                      <a:pt x="8" y="8"/>
                      <a:pt x="7" y="9"/>
                      <a:pt x="5" y="10"/>
                    </a:cubicBezTo>
                    <a:cubicBezTo>
                      <a:pt x="4" y="10"/>
                      <a:pt x="4" y="10"/>
                      <a:pt x="4" y="10"/>
                    </a:cubicBezTo>
                    <a:cubicBezTo>
                      <a:pt x="2" y="10"/>
                      <a:pt x="1" y="9"/>
                      <a:pt x="0" y="7"/>
                    </a:cubicBezTo>
                    <a:cubicBezTo>
                      <a:pt x="0" y="4"/>
                      <a:pt x="0" y="4"/>
                      <a:pt x="0" y="4"/>
                    </a:cubicBezTo>
                    <a:cubicBezTo>
                      <a:pt x="0" y="2"/>
                      <a:pt x="1" y="1"/>
                      <a:pt x="3" y="0"/>
                    </a:cubicBezTo>
                    <a:cubicBezTo>
                      <a:pt x="4" y="0"/>
                      <a:pt x="4" y="0"/>
                      <a:pt x="4" y="0"/>
                    </a:cubicBezTo>
                    <a:cubicBezTo>
                      <a:pt x="6" y="0"/>
                      <a:pt x="7" y="1"/>
                      <a:pt x="8" y="3"/>
                    </a:cubicBezTo>
                    <a:lnTo>
                      <a:pt x="8"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156"/>
              </a:p>
            </p:txBody>
          </p:sp>
          <p:sp>
            <p:nvSpPr>
              <p:cNvPr id="300" name="Freeform 352"/>
              <p:cNvSpPr>
                <a:spLocks/>
              </p:cNvSpPr>
              <p:nvPr/>
            </p:nvSpPr>
            <p:spPr bwMode="gray">
              <a:xfrm>
                <a:off x="11030815" y="5731285"/>
                <a:ext cx="81672" cy="90269"/>
              </a:xfrm>
              <a:custGeom>
                <a:avLst/>
                <a:gdLst>
                  <a:gd name="T0" fmla="*/ 7 w 9"/>
                  <a:gd name="T1" fmla="*/ 9 h 10"/>
                  <a:gd name="T2" fmla="*/ 3 w 9"/>
                  <a:gd name="T3" fmla="*/ 9 h 10"/>
                  <a:gd name="T4" fmla="*/ 1 w 9"/>
                  <a:gd name="T5" fmla="*/ 8 h 10"/>
                  <a:gd name="T6" fmla="*/ 1 w 9"/>
                  <a:gd name="T7" fmla="*/ 4 h 10"/>
                  <a:gd name="T8" fmla="*/ 2 w 9"/>
                  <a:gd name="T9" fmla="*/ 2 h 10"/>
                  <a:gd name="T10" fmla="*/ 7 w 9"/>
                  <a:gd name="T11" fmla="*/ 1 h 10"/>
                  <a:gd name="T12" fmla="*/ 8 w 9"/>
                  <a:gd name="T13" fmla="*/ 2 h 10"/>
                  <a:gd name="T14" fmla="*/ 9 w 9"/>
                  <a:gd name="T15" fmla="*/ 6 h 10"/>
                  <a:gd name="T16" fmla="*/ 7 w 9"/>
                  <a:gd name="T17" fmla="*/ 9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0">
                    <a:moveTo>
                      <a:pt x="7" y="9"/>
                    </a:moveTo>
                    <a:cubicBezTo>
                      <a:pt x="6" y="10"/>
                      <a:pt x="4" y="10"/>
                      <a:pt x="3" y="9"/>
                    </a:cubicBezTo>
                    <a:cubicBezTo>
                      <a:pt x="1" y="8"/>
                      <a:pt x="1" y="8"/>
                      <a:pt x="1" y="8"/>
                    </a:cubicBezTo>
                    <a:cubicBezTo>
                      <a:pt x="0" y="7"/>
                      <a:pt x="0" y="6"/>
                      <a:pt x="1" y="4"/>
                    </a:cubicBezTo>
                    <a:cubicBezTo>
                      <a:pt x="2" y="2"/>
                      <a:pt x="2" y="2"/>
                      <a:pt x="2" y="2"/>
                    </a:cubicBezTo>
                    <a:cubicBezTo>
                      <a:pt x="3" y="0"/>
                      <a:pt x="5" y="0"/>
                      <a:pt x="7" y="1"/>
                    </a:cubicBezTo>
                    <a:cubicBezTo>
                      <a:pt x="8" y="2"/>
                      <a:pt x="8" y="2"/>
                      <a:pt x="8" y="2"/>
                    </a:cubicBezTo>
                    <a:cubicBezTo>
                      <a:pt x="9" y="3"/>
                      <a:pt x="9" y="5"/>
                      <a:pt x="9" y="6"/>
                    </a:cubicBezTo>
                    <a:lnTo>
                      <a:pt x="7"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156" dirty="0"/>
              </a:p>
            </p:txBody>
          </p:sp>
          <p:sp>
            <p:nvSpPr>
              <p:cNvPr id="301" name="Freeform 353"/>
              <p:cNvSpPr>
                <a:spLocks/>
              </p:cNvSpPr>
              <p:nvPr/>
            </p:nvSpPr>
            <p:spPr bwMode="gray">
              <a:xfrm>
                <a:off x="11232842" y="5714091"/>
                <a:ext cx="94566" cy="90269"/>
              </a:xfrm>
              <a:custGeom>
                <a:avLst/>
                <a:gdLst>
                  <a:gd name="T0" fmla="*/ 8 w 10"/>
                  <a:gd name="T1" fmla="*/ 4 h 10"/>
                  <a:gd name="T2" fmla="*/ 8 w 10"/>
                  <a:gd name="T3" fmla="*/ 8 h 10"/>
                  <a:gd name="T4" fmla="*/ 7 w 10"/>
                  <a:gd name="T5" fmla="*/ 9 h 10"/>
                  <a:gd name="T6" fmla="*/ 3 w 10"/>
                  <a:gd name="T7" fmla="*/ 9 h 10"/>
                  <a:gd name="T8" fmla="*/ 1 w 10"/>
                  <a:gd name="T9" fmla="*/ 7 h 10"/>
                  <a:gd name="T10" fmla="*/ 1 w 10"/>
                  <a:gd name="T11" fmla="*/ 3 h 10"/>
                  <a:gd name="T12" fmla="*/ 2 w 10"/>
                  <a:gd name="T13" fmla="*/ 2 h 10"/>
                  <a:gd name="T14" fmla="*/ 6 w 10"/>
                  <a:gd name="T15" fmla="*/ 2 h 10"/>
                  <a:gd name="T16" fmla="*/ 8 w 10"/>
                  <a:gd name="T17" fmla="*/ 4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10">
                    <a:moveTo>
                      <a:pt x="8" y="4"/>
                    </a:moveTo>
                    <a:cubicBezTo>
                      <a:pt x="10" y="5"/>
                      <a:pt x="10" y="7"/>
                      <a:pt x="8" y="8"/>
                    </a:cubicBezTo>
                    <a:cubicBezTo>
                      <a:pt x="7" y="9"/>
                      <a:pt x="7" y="9"/>
                      <a:pt x="7" y="9"/>
                    </a:cubicBezTo>
                    <a:cubicBezTo>
                      <a:pt x="6" y="10"/>
                      <a:pt x="4" y="10"/>
                      <a:pt x="3" y="9"/>
                    </a:cubicBezTo>
                    <a:cubicBezTo>
                      <a:pt x="1" y="7"/>
                      <a:pt x="1" y="7"/>
                      <a:pt x="1" y="7"/>
                    </a:cubicBezTo>
                    <a:cubicBezTo>
                      <a:pt x="0" y="6"/>
                      <a:pt x="0" y="4"/>
                      <a:pt x="1" y="3"/>
                    </a:cubicBezTo>
                    <a:cubicBezTo>
                      <a:pt x="2" y="2"/>
                      <a:pt x="2" y="2"/>
                      <a:pt x="2" y="2"/>
                    </a:cubicBezTo>
                    <a:cubicBezTo>
                      <a:pt x="3" y="0"/>
                      <a:pt x="5" y="0"/>
                      <a:pt x="6" y="2"/>
                    </a:cubicBezTo>
                    <a:lnTo>
                      <a:pt x="8"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156"/>
              </a:p>
            </p:txBody>
          </p:sp>
          <p:sp>
            <p:nvSpPr>
              <p:cNvPr id="302" name="Freeform 354"/>
              <p:cNvSpPr>
                <a:spLocks/>
              </p:cNvSpPr>
              <p:nvPr/>
            </p:nvSpPr>
            <p:spPr bwMode="gray">
              <a:xfrm>
                <a:off x="11250036" y="5529255"/>
                <a:ext cx="103163" cy="90269"/>
              </a:xfrm>
              <a:custGeom>
                <a:avLst/>
                <a:gdLst>
                  <a:gd name="T0" fmla="*/ 5 w 11"/>
                  <a:gd name="T1" fmla="*/ 1 h 10"/>
                  <a:gd name="T2" fmla="*/ 9 w 11"/>
                  <a:gd name="T3" fmla="*/ 3 h 10"/>
                  <a:gd name="T4" fmla="*/ 10 w 11"/>
                  <a:gd name="T5" fmla="*/ 4 h 10"/>
                  <a:gd name="T6" fmla="*/ 9 w 11"/>
                  <a:gd name="T7" fmla="*/ 8 h 10"/>
                  <a:gd name="T8" fmla="*/ 6 w 11"/>
                  <a:gd name="T9" fmla="*/ 9 h 10"/>
                  <a:gd name="T10" fmla="*/ 2 w 11"/>
                  <a:gd name="T11" fmla="*/ 8 h 10"/>
                  <a:gd name="T12" fmla="*/ 1 w 11"/>
                  <a:gd name="T13" fmla="*/ 7 h 10"/>
                  <a:gd name="T14" fmla="*/ 2 w 11"/>
                  <a:gd name="T15" fmla="*/ 3 h 10"/>
                  <a:gd name="T16" fmla="*/ 5 w 11"/>
                  <a:gd name="T17" fmla="*/ 1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10">
                    <a:moveTo>
                      <a:pt x="5" y="1"/>
                    </a:moveTo>
                    <a:cubicBezTo>
                      <a:pt x="7" y="0"/>
                      <a:pt x="9" y="1"/>
                      <a:pt x="9" y="3"/>
                    </a:cubicBezTo>
                    <a:cubicBezTo>
                      <a:pt x="10" y="4"/>
                      <a:pt x="10" y="4"/>
                      <a:pt x="10" y="4"/>
                    </a:cubicBezTo>
                    <a:cubicBezTo>
                      <a:pt x="11" y="5"/>
                      <a:pt x="10" y="7"/>
                      <a:pt x="9" y="8"/>
                    </a:cubicBezTo>
                    <a:cubicBezTo>
                      <a:pt x="6" y="9"/>
                      <a:pt x="6" y="9"/>
                      <a:pt x="6" y="9"/>
                    </a:cubicBezTo>
                    <a:cubicBezTo>
                      <a:pt x="4" y="10"/>
                      <a:pt x="3" y="10"/>
                      <a:pt x="2" y="8"/>
                    </a:cubicBezTo>
                    <a:cubicBezTo>
                      <a:pt x="1" y="7"/>
                      <a:pt x="1" y="7"/>
                      <a:pt x="1" y="7"/>
                    </a:cubicBezTo>
                    <a:cubicBezTo>
                      <a:pt x="0" y="5"/>
                      <a:pt x="1" y="3"/>
                      <a:pt x="2" y="3"/>
                    </a:cubicBezTo>
                    <a:lnTo>
                      <a:pt x="5"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156"/>
              </a:p>
            </p:txBody>
          </p:sp>
          <p:sp>
            <p:nvSpPr>
              <p:cNvPr id="303" name="Freeform 355"/>
              <p:cNvSpPr>
                <a:spLocks/>
              </p:cNvSpPr>
              <p:nvPr/>
            </p:nvSpPr>
            <p:spPr bwMode="gray">
              <a:xfrm>
                <a:off x="10962040" y="5555046"/>
                <a:ext cx="94566" cy="94566"/>
              </a:xfrm>
              <a:custGeom>
                <a:avLst/>
                <a:gdLst>
                  <a:gd name="T0" fmla="*/ 2 w 10"/>
                  <a:gd name="T1" fmla="*/ 8 h 10"/>
                  <a:gd name="T2" fmla="*/ 0 w 10"/>
                  <a:gd name="T3" fmla="*/ 4 h 10"/>
                  <a:gd name="T4" fmla="*/ 1 w 10"/>
                  <a:gd name="T5" fmla="*/ 3 h 10"/>
                  <a:gd name="T6" fmla="*/ 5 w 10"/>
                  <a:gd name="T7" fmla="*/ 1 h 10"/>
                  <a:gd name="T8" fmla="*/ 8 w 10"/>
                  <a:gd name="T9" fmla="*/ 2 h 10"/>
                  <a:gd name="T10" fmla="*/ 10 w 10"/>
                  <a:gd name="T11" fmla="*/ 6 h 10"/>
                  <a:gd name="T12" fmla="*/ 9 w 10"/>
                  <a:gd name="T13" fmla="*/ 7 h 10"/>
                  <a:gd name="T14" fmla="*/ 5 w 10"/>
                  <a:gd name="T15" fmla="*/ 9 h 10"/>
                  <a:gd name="T16" fmla="*/ 2 w 10"/>
                  <a:gd name="T17" fmla="*/ 8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10">
                    <a:moveTo>
                      <a:pt x="2" y="8"/>
                    </a:moveTo>
                    <a:cubicBezTo>
                      <a:pt x="1" y="7"/>
                      <a:pt x="0" y="6"/>
                      <a:pt x="0" y="4"/>
                    </a:cubicBezTo>
                    <a:cubicBezTo>
                      <a:pt x="1" y="3"/>
                      <a:pt x="1" y="3"/>
                      <a:pt x="1" y="3"/>
                    </a:cubicBezTo>
                    <a:cubicBezTo>
                      <a:pt x="2" y="1"/>
                      <a:pt x="3" y="0"/>
                      <a:pt x="5" y="1"/>
                    </a:cubicBezTo>
                    <a:cubicBezTo>
                      <a:pt x="8" y="2"/>
                      <a:pt x="8" y="2"/>
                      <a:pt x="8" y="2"/>
                    </a:cubicBezTo>
                    <a:cubicBezTo>
                      <a:pt x="9" y="2"/>
                      <a:pt x="10" y="4"/>
                      <a:pt x="10" y="6"/>
                    </a:cubicBezTo>
                    <a:cubicBezTo>
                      <a:pt x="9" y="7"/>
                      <a:pt x="9" y="7"/>
                      <a:pt x="9" y="7"/>
                    </a:cubicBezTo>
                    <a:cubicBezTo>
                      <a:pt x="9" y="9"/>
                      <a:pt x="7" y="10"/>
                      <a:pt x="5" y="9"/>
                    </a:cubicBezTo>
                    <a:lnTo>
                      <a:pt x="2"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156"/>
              </a:p>
            </p:txBody>
          </p:sp>
        </p:grpSp>
        <p:grpSp>
          <p:nvGrpSpPr>
            <p:cNvPr id="279" name="Group 278"/>
            <p:cNvGrpSpPr/>
            <p:nvPr userDrawn="1"/>
          </p:nvGrpSpPr>
          <p:grpSpPr bwMode="gray">
            <a:xfrm>
              <a:off x="9447278" y="4974961"/>
              <a:ext cx="1222019" cy="1209879"/>
              <a:chOff x="9693989" y="4880187"/>
              <a:chExt cx="1298141" cy="1285245"/>
            </a:xfrm>
            <a:solidFill>
              <a:srgbClr val="BAD80A"/>
            </a:solidFill>
          </p:grpSpPr>
          <p:sp>
            <p:nvSpPr>
              <p:cNvPr id="281" name="Freeform 356"/>
              <p:cNvSpPr>
                <a:spLocks noEditPoints="1"/>
              </p:cNvSpPr>
              <p:nvPr/>
            </p:nvSpPr>
            <p:spPr bwMode="gray">
              <a:xfrm>
                <a:off x="9805749" y="4983350"/>
                <a:ext cx="1074618" cy="1078918"/>
              </a:xfrm>
              <a:custGeom>
                <a:avLst/>
                <a:gdLst>
                  <a:gd name="T0" fmla="*/ 54 w 116"/>
                  <a:gd name="T1" fmla="*/ 2 h 117"/>
                  <a:gd name="T2" fmla="*/ 2 w 116"/>
                  <a:gd name="T3" fmla="*/ 62 h 117"/>
                  <a:gd name="T4" fmla="*/ 62 w 116"/>
                  <a:gd name="T5" fmla="*/ 115 h 117"/>
                  <a:gd name="T6" fmla="*/ 114 w 116"/>
                  <a:gd name="T7" fmla="*/ 55 h 117"/>
                  <a:gd name="T8" fmla="*/ 54 w 116"/>
                  <a:gd name="T9" fmla="*/ 2 h 117"/>
                  <a:gd name="T10" fmla="*/ 60 w 116"/>
                  <a:gd name="T11" fmla="*/ 85 h 117"/>
                  <a:gd name="T12" fmla="*/ 31 w 116"/>
                  <a:gd name="T13" fmla="*/ 60 h 117"/>
                  <a:gd name="T14" fmla="*/ 56 w 116"/>
                  <a:gd name="T15" fmla="*/ 32 h 117"/>
                  <a:gd name="T16" fmla="*/ 84 w 116"/>
                  <a:gd name="T17" fmla="*/ 57 h 117"/>
                  <a:gd name="T18" fmla="*/ 60 w 116"/>
                  <a:gd name="T19" fmla="*/ 85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117">
                    <a:moveTo>
                      <a:pt x="54" y="2"/>
                    </a:moveTo>
                    <a:cubicBezTo>
                      <a:pt x="23" y="4"/>
                      <a:pt x="0" y="31"/>
                      <a:pt x="2" y="62"/>
                    </a:cubicBezTo>
                    <a:cubicBezTo>
                      <a:pt x="4" y="93"/>
                      <a:pt x="31" y="117"/>
                      <a:pt x="62" y="115"/>
                    </a:cubicBezTo>
                    <a:cubicBezTo>
                      <a:pt x="93" y="113"/>
                      <a:pt x="116" y="86"/>
                      <a:pt x="114" y="55"/>
                    </a:cubicBezTo>
                    <a:cubicBezTo>
                      <a:pt x="112" y="24"/>
                      <a:pt x="85" y="0"/>
                      <a:pt x="54" y="2"/>
                    </a:cubicBezTo>
                    <a:close/>
                    <a:moveTo>
                      <a:pt x="60" y="85"/>
                    </a:moveTo>
                    <a:cubicBezTo>
                      <a:pt x="45" y="86"/>
                      <a:pt x="32" y="75"/>
                      <a:pt x="31" y="60"/>
                    </a:cubicBezTo>
                    <a:cubicBezTo>
                      <a:pt x="30" y="46"/>
                      <a:pt x="41" y="33"/>
                      <a:pt x="56" y="32"/>
                    </a:cubicBezTo>
                    <a:cubicBezTo>
                      <a:pt x="71" y="31"/>
                      <a:pt x="84" y="42"/>
                      <a:pt x="84" y="57"/>
                    </a:cubicBezTo>
                    <a:cubicBezTo>
                      <a:pt x="85" y="71"/>
                      <a:pt x="74" y="84"/>
                      <a:pt x="60" y="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156"/>
              </a:p>
            </p:txBody>
          </p:sp>
          <p:sp>
            <p:nvSpPr>
              <p:cNvPr id="282" name="Freeform 357"/>
              <p:cNvSpPr>
                <a:spLocks/>
              </p:cNvSpPr>
              <p:nvPr/>
            </p:nvSpPr>
            <p:spPr bwMode="gray">
              <a:xfrm>
                <a:off x="10222699" y="4880187"/>
                <a:ext cx="184836" cy="313790"/>
              </a:xfrm>
              <a:custGeom>
                <a:avLst/>
                <a:gdLst>
                  <a:gd name="T0" fmla="*/ 20 w 20"/>
                  <a:gd name="T1" fmla="*/ 28 h 34"/>
                  <a:gd name="T2" fmla="*/ 16 w 20"/>
                  <a:gd name="T3" fmla="*/ 33 h 34"/>
                  <a:gd name="T4" fmla="*/ 5 w 20"/>
                  <a:gd name="T5" fmla="*/ 34 h 34"/>
                  <a:gd name="T6" fmla="*/ 1 w 20"/>
                  <a:gd name="T7" fmla="*/ 29 h 34"/>
                  <a:gd name="T8" fmla="*/ 2 w 20"/>
                  <a:gd name="T9" fmla="*/ 5 h 34"/>
                  <a:gd name="T10" fmla="*/ 8 w 20"/>
                  <a:gd name="T11" fmla="*/ 0 h 34"/>
                  <a:gd name="T12" fmla="*/ 9 w 20"/>
                  <a:gd name="T13" fmla="*/ 0 h 34"/>
                  <a:gd name="T14" fmla="*/ 15 w 20"/>
                  <a:gd name="T15" fmla="*/ 5 h 34"/>
                  <a:gd name="T16" fmla="*/ 20 w 20"/>
                  <a:gd name="T17" fmla="*/ 28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34">
                    <a:moveTo>
                      <a:pt x="20" y="28"/>
                    </a:moveTo>
                    <a:cubicBezTo>
                      <a:pt x="20" y="30"/>
                      <a:pt x="19" y="33"/>
                      <a:pt x="16" y="33"/>
                    </a:cubicBezTo>
                    <a:cubicBezTo>
                      <a:pt x="5" y="34"/>
                      <a:pt x="5" y="34"/>
                      <a:pt x="5" y="34"/>
                    </a:cubicBezTo>
                    <a:cubicBezTo>
                      <a:pt x="2" y="34"/>
                      <a:pt x="0" y="32"/>
                      <a:pt x="1" y="29"/>
                    </a:cubicBezTo>
                    <a:cubicBezTo>
                      <a:pt x="2" y="5"/>
                      <a:pt x="2" y="5"/>
                      <a:pt x="2" y="5"/>
                    </a:cubicBezTo>
                    <a:cubicBezTo>
                      <a:pt x="2" y="3"/>
                      <a:pt x="5" y="0"/>
                      <a:pt x="8" y="0"/>
                    </a:cubicBezTo>
                    <a:cubicBezTo>
                      <a:pt x="9" y="0"/>
                      <a:pt x="9" y="0"/>
                      <a:pt x="9" y="0"/>
                    </a:cubicBezTo>
                    <a:cubicBezTo>
                      <a:pt x="12" y="0"/>
                      <a:pt x="14" y="2"/>
                      <a:pt x="15" y="5"/>
                    </a:cubicBezTo>
                    <a:lnTo>
                      <a:pt x="20"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156"/>
              </a:p>
            </p:txBody>
          </p:sp>
          <p:sp>
            <p:nvSpPr>
              <p:cNvPr id="283" name="Freeform 358"/>
              <p:cNvSpPr>
                <a:spLocks/>
              </p:cNvSpPr>
              <p:nvPr/>
            </p:nvSpPr>
            <p:spPr bwMode="gray">
              <a:xfrm>
                <a:off x="10269984" y="5851642"/>
                <a:ext cx="184836" cy="313790"/>
              </a:xfrm>
              <a:custGeom>
                <a:avLst/>
                <a:gdLst>
                  <a:gd name="T0" fmla="*/ 1 w 20"/>
                  <a:gd name="T1" fmla="*/ 7 h 34"/>
                  <a:gd name="T2" fmla="*/ 5 w 20"/>
                  <a:gd name="T3" fmla="*/ 1 h 34"/>
                  <a:gd name="T4" fmla="*/ 15 w 20"/>
                  <a:gd name="T5" fmla="*/ 0 h 34"/>
                  <a:gd name="T6" fmla="*/ 20 w 20"/>
                  <a:gd name="T7" fmla="*/ 5 h 34"/>
                  <a:gd name="T8" fmla="*/ 18 w 20"/>
                  <a:gd name="T9" fmla="*/ 29 h 34"/>
                  <a:gd name="T10" fmla="*/ 13 w 20"/>
                  <a:gd name="T11" fmla="*/ 34 h 34"/>
                  <a:gd name="T12" fmla="*/ 12 w 20"/>
                  <a:gd name="T13" fmla="*/ 34 h 34"/>
                  <a:gd name="T14" fmla="*/ 6 w 20"/>
                  <a:gd name="T15" fmla="*/ 30 h 34"/>
                  <a:gd name="T16" fmla="*/ 1 w 20"/>
                  <a:gd name="T17" fmla="*/ 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34">
                    <a:moveTo>
                      <a:pt x="1" y="7"/>
                    </a:moveTo>
                    <a:cubicBezTo>
                      <a:pt x="0" y="4"/>
                      <a:pt x="2" y="1"/>
                      <a:pt x="5" y="1"/>
                    </a:cubicBezTo>
                    <a:cubicBezTo>
                      <a:pt x="15" y="0"/>
                      <a:pt x="15" y="0"/>
                      <a:pt x="15" y="0"/>
                    </a:cubicBezTo>
                    <a:cubicBezTo>
                      <a:pt x="18" y="0"/>
                      <a:pt x="20" y="2"/>
                      <a:pt x="20" y="5"/>
                    </a:cubicBezTo>
                    <a:cubicBezTo>
                      <a:pt x="18" y="29"/>
                      <a:pt x="18" y="29"/>
                      <a:pt x="18" y="29"/>
                    </a:cubicBezTo>
                    <a:cubicBezTo>
                      <a:pt x="18" y="32"/>
                      <a:pt x="16" y="34"/>
                      <a:pt x="13" y="34"/>
                    </a:cubicBezTo>
                    <a:cubicBezTo>
                      <a:pt x="12" y="34"/>
                      <a:pt x="12" y="34"/>
                      <a:pt x="12" y="34"/>
                    </a:cubicBezTo>
                    <a:cubicBezTo>
                      <a:pt x="9" y="34"/>
                      <a:pt x="6" y="32"/>
                      <a:pt x="6" y="30"/>
                    </a:cubicBezTo>
                    <a:lnTo>
                      <a:pt x="1"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156"/>
              </a:p>
            </p:txBody>
          </p:sp>
          <p:sp>
            <p:nvSpPr>
              <p:cNvPr id="284" name="Freeform 359"/>
              <p:cNvSpPr>
                <a:spLocks/>
              </p:cNvSpPr>
              <p:nvPr/>
            </p:nvSpPr>
            <p:spPr bwMode="gray">
              <a:xfrm>
                <a:off x="9693989" y="5451883"/>
                <a:ext cx="313790" cy="184836"/>
              </a:xfrm>
              <a:custGeom>
                <a:avLst/>
                <a:gdLst>
                  <a:gd name="T0" fmla="*/ 28 w 34"/>
                  <a:gd name="T1" fmla="*/ 1 h 20"/>
                  <a:gd name="T2" fmla="*/ 33 w 34"/>
                  <a:gd name="T3" fmla="*/ 5 h 20"/>
                  <a:gd name="T4" fmla="*/ 34 w 34"/>
                  <a:gd name="T5" fmla="*/ 15 h 20"/>
                  <a:gd name="T6" fmla="*/ 29 w 34"/>
                  <a:gd name="T7" fmla="*/ 20 h 20"/>
                  <a:gd name="T8" fmla="*/ 6 w 34"/>
                  <a:gd name="T9" fmla="*/ 18 h 20"/>
                  <a:gd name="T10" fmla="*/ 0 w 34"/>
                  <a:gd name="T11" fmla="*/ 13 h 20"/>
                  <a:gd name="T12" fmla="*/ 0 w 34"/>
                  <a:gd name="T13" fmla="*/ 12 h 20"/>
                  <a:gd name="T14" fmla="*/ 5 w 34"/>
                  <a:gd name="T15" fmla="*/ 5 h 20"/>
                  <a:gd name="T16" fmla="*/ 28 w 34"/>
                  <a:gd name="T17" fmla="*/ 1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20">
                    <a:moveTo>
                      <a:pt x="28" y="1"/>
                    </a:moveTo>
                    <a:cubicBezTo>
                      <a:pt x="31" y="0"/>
                      <a:pt x="33" y="2"/>
                      <a:pt x="33" y="5"/>
                    </a:cubicBezTo>
                    <a:cubicBezTo>
                      <a:pt x="34" y="15"/>
                      <a:pt x="34" y="15"/>
                      <a:pt x="34" y="15"/>
                    </a:cubicBezTo>
                    <a:cubicBezTo>
                      <a:pt x="34" y="18"/>
                      <a:pt x="32" y="20"/>
                      <a:pt x="29" y="20"/>
                    </a:cubicBezTo>
                    <a:cubicBezTo>
                      <a:pt x="6" y="18"/>
                      <a:pt x="6" y="18"/>
                      <a:pt x="6" y="18"/>
                    </a:cubicBezTo>
                    <a:cubicBezTo>
                      <a:pt x="3" y="18"/>
                      <a:pt x="0" y="15"/>
                      <a:pt x="0" y="13"/>
                    </a:cubicBezTo>
                    <a:cubicBezTo>
                      <a:pt x="0" y="12"/>
                      <a:pt x="0" y="12"/>
                      <a:pt x="0" y="12"/>
                    </a:cubicBezTo>
                    <a:cubicBezTo>
                      <a:pt x="0" y="9"/>
                      <a:pt x="2" y="6"/>
                      <a:pt x="5" y="5"/>
                    </a:cubicBezTo>
                    <a:lnTo>
                      <a:pt x="2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156"/>
              </a:p>
            </p:txBody>
          </p:sp>
          <p:sp>
            <p:nvSpPr>
              <p:cNvPr id="285" name="Freeform 360"/>
              <p:cNvSpPr>
                <a:spLocks/>
              </p:cNvSpPr>
              <p:nvPr/>
            </p:nvSpPr>
            <p:spPr bwMode="gray">
              <a:xfrm>
                <a:off x="10678340" y="5408898"/>
                <a:ext cx="313790" cy="184836"/>
              </a:xfrm>
              <a:custGeom>
                <a:avLst/>
                <a:gdLst>
                  <a:gd name="T0" fmla="*/ 6 w 34"/>
                  <a:gd name="T1" fmla="*/ 19 h 20"/>
                  <a:gd name="T2" fmla="*/ 0 w 34"/>
                  <a:gd name="T3" fmla="*/ 15 h 20"/>
                  <a:gd name="T4" fmla="*/ 0 w 34"/>
                  <a:gd name="T5" fmla="*/ 5 h 20"/>
                  <a:gd name="T6" fmla="*/ 5 w 34"/>
                  <a:gd name="T7" fmla="*/ 0 h 20"/>
                  <a:gd name="T8" fmla="*/ 28 w 34"/>
                  <a:gd name="T9" fmla="*/ 2 h 20"/>
                  <a:gd name="T10" fmla="*/ 34 w 34"/>
                  <a:gd name="T11" fmla="*/ 7 h 20"/>
                  <a:gd name="T12" fmla="*/ 34 w 34"/>
                  <a:gd name="T13" fmla="*/ 8 h 20"/>
                  <a:gd name="T14" fmla="*/ 29 w 34"/>
                  <a:gd name="T15" fmla="*/ 15 h 20"/>
                  <a:gd name="T16" fmla="*/ 6 w 34"/>
                  <a:gd name="T17" fmla="*/ 19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20">
                    <a:moveTo>
                      <a:pt x="6" y="19"/>
                    </a:moveTo>
                    <a:cubicBezTo>
                      <a:pt x="3" y="20"/>
                      <a:pt x="1" y="18"/>
                      <a:pt x="0" y="15"/>
                    </a:cubicBezTo>
                    <a:cubicBezTo>
                      <a:pt x="0" y="5"/>
                      <a:pt x="0" y="5"/>
                      <a:pt x="0" y="5"/>
                    </a:cubicBezTo>
                    <a:cubicBezTo>
                      <a:pt x="0" y="2"/>
                      <a:pt x="2" y="0"/>
                      <a:pt x="5" y="0"/>
                    </a:cubicBezTo>
                    <a:cubicBezTo>
                      <a:pt x="28" y="2"/>
                      <a:pt x="28" y="2"/>
                      <a:pt x="28" y="2"/>
                    </a:cubicBezTo>
                    <a:cubicBezTo>
                      <a:pt x="31" y="2"/>
                      <a:pt x="33" y="5"/>
                      <a:pt x="34" y="7"/>
                    </a:cubicBezTo>
                    <a:cubicBezTo>
                      <a:pt x="34" y="8"/>
                      <a:pt x="34" y="8"/>
                      <a:pt x="34" y="8"/>
                    </a:cubicBezTo>
                    <a:cubicBezTo>
                      <a:pt x="34" y="11"/>
                      <a:pt x="32" y="14"/>
                      <a:pt x="29" y="15"/>
                    </a:cubicBezTo>
                    <a:lnTo>
                      <a:pt x="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156"/>
              </a:p>
            </p:txBody>
          </p:sp>
          <p:sp>
            <p:nvSpPr>
              <p:cNvPr id="286" name="Freeform 361"/>
              <p:cNvSpPr>
                <a:spLocks/>
              </p:cNvSpPr>
              <p:nvPr/>
            </p:nvSpPr>
            <p:spPr bwMode="gray">
              <a:xfrm>
                <a:off x="9831540" y="5073617"/>
                <a:ext cx="305193" cy="287999"/>
              </a:xfrm>
              <a:custGeom>
                <a:avLst/>
                <a:gdLst>
                  <a:gd name="T0" fmla="*/ 30 w 33"/>
                  <a:gd name="T1" fmla="*/ 14 h 31"/>
                  <a:gd name="T2" fmla="*/ 31 w 33"/>
                  <a:gd name="T3" fmla="*/ 21 h 31"/>
                  <a:gd name="T4" fmla="*/ 24 w 33"/>
                  <a:gd name="T5" fmla="*/ 28 h 31"/>
                  <a:gd name="T6" fmla="*/ 17 w 33"/>
                  <a:gd name="T7" fmla="*/ 28 h 31"/>
                  <a:gd name="T8" fmla="*/ 2 w 33"/>
                  <a:gd name="T9" fmla="*/ 11 h 31"/>
                  <a:gd name="T10" fmla="*/ 2 w 33"/>
                  <a:gd name="T11" fmla="*/ 3 h 31"/>
                  <a:gd name="T12" fmla="*/ 3 w 33"/>
                  <a:gd name="T13" fmla="*/ 2 h 31"/>
                  <a:gd name="T14" fmla="*/ 10 w 33"/>
                  <a:gd name="T15" fmla="*/ 1 h 31"/>
                  <a:gd name="T16" fmla="*/ 30 w 33"/>
                  <a:gd name="T17" fmla="*/ 14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31">
                    <a:moveTo>
                      <a:pt x="30" y="14"/>
                    </a:moveTo>
                    <a:cubicBezTo>
                      <a:pt x="32" y="16"/>
                      <a:pt x="33" y="19"/>
                      <a:pt x="31" y="21"/>
                    </a:cubicBezTo>
                    <a:cubicBezTo>
                      <a:pt x="24" y="28"/>
                      <a:pt x="24" y="28"/>
                      <a:pt x="24" y="28"/>
                    </a:cubicBezTo>
                    <a:cubicBezTo>
                      <a:pt x="22" y="31"/>
                      <a:pt x="19" y="31"/>
                      <a:pt x="17" y="28"/>
                    </a:cubicBezTo>
                    <a:cubicBezTo>
                      <a:pt x="2" y="11"/>
                      <a:pt x="2" y="11"/>
                      <a:pt x="2" y="11"/>
                    </a:cubicBezTo>
                    <a:cubicBezTo>
                      <a:pt x="0" y="9"/>
                      <a:pt x="0" y="5"/>
                      <a:pt x="2" y="3"/>
                    </a:cubicBezTo>
                    <a:cubicBezTo>
                      <a:pt x="3" y="2"/>
                      <a:pt x="3" y="2"/>
                      <a:pt x="3" y="2"/>
                    </a:cubicBezTo>
                    <a:cubicBezTo>
                      <a:pt x="5" y="0"/>
                      <a:pt x="8" y="0"/>
                      <a:pt x="10" y="1"/>
                    </a:cubicBezTo>
                    <a:lnTo>
                      <a:pt x="30"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156"/>
              </a:p>
            </p:txBody>
          </p:sp>
          <p:sp>
            <p:nvSpPr>
              <p:cNvPr id="287" name="Freeform 362"/>
              <p:cNvSpPr>
                <a:spLocks/>
              </p:cNvSpPr>
              <p:nvPr/>
            </p:nvSpPr>
            <p:spPr bwMode="gray">
              <a:xfrm>
                <a:off x="10545086" y="5684003"/>
                <a:ext cx="309490" cy="296596"/>
              </a:xfrm>
              <a:custGeom>
                <a:avLst/>
                <a:gdLst>
                  <a:gd name="T0" fmla="*/ 3 w 33"/>
                  <a:gd name="T1" fmla="*/ 17 h 32"/>
                  <a:gd name="T2" fmla="*/ 2 w 33"/>
                  <a:gd name="T3" fmla="*/ 10 h 32"/>
                  <a:gd name="T4" fmla="*/ 9 w 33"/>
                  <a:gd name="T5" fmla="*/ 3 h 32"/>
                  <a:gd name="T6" fmla="*/ 15 w 33"/>
                  <a:gd name="T7" fmla="*/ 3 h 32"/>
                  <a:gd name="T8" fmla="*/ 31 w 33"/>
                  <a:gd name="T9" fmla="*/ 20 h 32"/>
                  <a:gd name="T10" fmla="*/ 31 w 33"/>
                  <a:gd name="T11" fmla="*/ 28 h 32"/>
                  <a:gd name="T12" fmla="*/ 30 w 33"/>
                  <a:gd name="T13" fmla="*/ 29 h 32"/>
                  <a:gd name="T14" fmla="*/ 22 w 33"/>
                  <a:gd name="T15" fmla="*/ 30 h 32"/>
                  <a:gd name="T16" fmla="*/ 3 w 33"/>
                  <a:gd name="T17" fmla="*/ 17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32">
                    <a:moveTo>
                      <a:pt x="3" y="17"/>
                    </a:moveTo>
                    <a:cubicBezTo>
                      <a:pt x="0" y="16"/>
                      <a:pt x="0" y="13"/>
                      <a:pt x="2" y="10"/>
                    </a:cubicBezTo>
                    <a:cubicBezTo>
                      <a:pt x="9" y="3"/>
                      <a:pt x="9" y="3"/>
                      <a:pt x="9" y="3"/>
                    </a:cubicBezTo>
                    <a:cubicBezTo>
                      <a:pt x="10" y="0"/>
                      <a:pt x="14" y="0"/>
                      <a:pt x="15" y="3"/>
                    </a:cubicBezTo>
                    <a:cubicBezTo>
                      <a:pt x="31" y="20"/>
                      <a:pt x="31" y="20"/>
                      <a:pt x="31" y="20"/>
                    </a:cubicBezTo>
                    <a:cubicBezTo>
                      <a:pt x="33" y="23"/>
                      <a:pt x="33" y="26"/>
                      <a:pt x="31" y="28"/>
                    </a:cubicBezTo>
                    <a:cubicBezTo>
                      <a:pt x="30" y="29"/>
                      <a:pt x="30" y="29"/>
                      <a:pt x="30" y="29"/>
                    </a:cubicBezTo>
                    <a:cubicBezTo>
                      <a:pt x="28" y="31"/>
                      <a:pt x="25" y="32"/>
                      <a:pt x="22" y="30"/>
                    </a:cubicBezTo>
                    <a:lnTo>
                      <a:pt x="3"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156"/>
              </a:p>
            </p:txBody>
          </p:sp>
          <p:sp>
            <p:nvSpPr>
              <p:cNvPr id="288" name="Freeform 363"/>
              <p:cNvSpPr>
                <a:spLocks/>
              </p:cNvSpPr>
              <p:nvPr/>
            </p:nvSpPr>
            <p:spPr bwMode="gray">
              <a:xfrm>
                <a:off x="9887419" y="5731285"/>
                <a:ext cx="287999" cy="296596"/>
              </a:xfrm>
              <a:custGeom>
                <a:avLst/>
                <a:gdLst>
                  <a:gd name="T0" fmla="*/ 14 w 31"/>
                  <a:gd name="T1" fmla="*/ 2 h 32"/>
                  <a:gd name="T2" fmla="*/ 21 w 31"/>
                  <a:gd name="T3" fmla="*/ 1 h 32"/>
                  <a:gd name="T4" fmla="*/ 29 w 31"/>
                  <a:gd name="T5" fmla="*/ 8 h 32"/>
                  <a:gd name="T6" fmla="*/ 29 w 31"/>
                  <a:gd name="T7" fmla="*/ 15 h 32"/>
                  <a:gd name="T8" fmla="*/ 11 w 31"/>
                  <a:gd name="T9" fmla="*/ 30 h 32"/>
                  <a:gd name="T10" fmla="*/ 3 w 31"/>
                  <a:gd name="T11" fmla="*/ 30 h 32"/>
                  <a:gd name="T12" fmla="*/ 3 w 31"/>
                  <a:gd name="T13" fmla="*/ 30 h 32"/>
                  <a:gd name="T14" fmla="*/ 1 w 31"/>
                  <a:gd name="T15" fmla="*/ 22 h 32"/>
                  <a:gd name="T16" fmla="*/ 14 w 31"/>
                  <a:gd name="T17" fmla="*/ 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32">
                    <a:moveTo>
                      <a:pt x="14" y="2"/>
                    </a:moveTo>
                    <a:cubicBezTo>
                      <a:pt x="16" y="0"/>
                      <a:pt x="19" y="0"/>
                      <a:pt x="21" y="1"/>
                    </a:cubicBezTo>
                    <a:cubicBezTo>
                      <a:pt x="29" y="8"/>
                      <a:pt x="29" y="8"/>
                      <a:pt x="29" y="8"/>
                    </a:cubicBezTo>
                    <a:cubicBezTo>
                      <a:pt x="31" y="10"/>
                      <a:pt x="31" y="13"/>
                      <a:pt x="29" y="15"/>
                    </a:cubicBezTo>
                    <a:cubicBezTo>
                      <a:pt x="11" y="30"/>
                      <a:pt x="11" y="30"/>
                      <a:pt x="11" y="30"/>
                    </a:cubicBezTo>
                    <a:cubicBezTo>
                      <a:pt x="9" y="32"/>
                      <a:pt x="5" y="32"/>
                      <a:pt x="3" y="30"/>
                    </a:cubicBezTo>
                    <a:cubicBezTo>
                      <a:pt x="3" y="30"/>
                      <a:pt x="3" y="30"/>
                      <a:pt x="3" y="30"/>
                    </a:cubicBezTo>
                    <a:cubicBezTo>
                      <a:pt x="0" y="28"/>
                      <a:pt x="0" y="24"/>
                      <a:pt x="1" y="22"/>
                    </a:cubicBezTo>
                    <a:lnTo>
                      <a:pt x="14"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156"/>
              </a:p>
            </p:txBody>
          </p:sp>
          <p:sp>
            <p:nvSpPr>
              <p:cNvPr id="289" name="Freeform 364"/>
              <p:cNvSpPr>
                <a:spLocks/>
              </p:cNvSpPr>
              <p:nvPr/>
            </p:nvSpPr>
            <p:spPr bwMode="gray">
              <a:xfrm>
                <a:off x="10510699" y="5022035"/>
                <a:ext cx="287999" cy="300893"/>
              </a:xfrm>
              <a:custGeom>
                <a:avLst/>
                <a:gdLst>
                  <a:gd name="T0" fmla="*/ 16 w 31"/>
                  <a:gd name="T1" fmla="*/ 30 h 33"/>
                  <a:gd name="T2" fmla="*/ 10 w 31"/>
                  <a:gd name="T3" fmla="*/ 31 h 33"/>
                  <a:gd name="T4" fmla="*/ 2 w 31"/>
                  <a:gd name="T5" fmla="*/ 24 h 33"/>
                  <a:gd name="T6" fmla="*/ 2 w 31"/>
                  <a:gd name="T7" fmla="*/ 17 h 33"/>
                  <a:gd name="T8" fmla="*/ 20 w 31"/>
                  <a:gd name="T9" fmla="*/ 2 h 33"/>
                  <a:gd name="T10" fmla="*/ 28 w 31"/>
                  <a:gd name="T11" fmla="*/ 2 h 33"/>
                  <a:gd name="T12" fmla="*/ 28 w 31"/>
                  <a:gd name="T13" fmla="*/ 2 h 33"/>
                  <a:gd name="T14" fmla="*/ 29 w 31"/>
                  <a:gd name="T15" fmla="*/ 10 h 33"/>
                  <a:gd name="T16" fmla="*/ 16 w 31"/>
                  <a:gd name="T17" fmla="*/ 3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33">
                    <a:moveTo>
                      <a:pt x="16" y="30"/>
                    </a:moveTo>
                    <a:cubicBezTo>
                      <a:pt x="15" y="32"/>
                      <a:pt x="12" y="33"/>
                      <a:pt x="10" y="31"/>
                    </a:cubicBezTo>
                    <a:cubicBezTo>
                      <a:pt x="2" y="24"/>
                      <a:pt x="2" y="24"/>
                      <a:pt x="2" y="24"/>
                    </a:cubicBezTo>
                    <a:cubicBezTo>
                      <a:pt x="0" y="22"/>
                      <a:pt x="0" y="19"/>
                      <a:pt x="2" y="17"/>
                    </a:cubicBezTo>
                    <a:cubicBezTo>
                      <a:pt x="20" y="2"/>
                      <a:pt x="20" y="2"/>
                      <a:pt x="20" y="2"/>
                    </a:cubicBezTo>
                    <a:cubicBezTo>
                      <a:pt x="22" y="0"/>
                      <a:pt x="25" y="0"/>
                      <a:pt x="28" y="2"/>
                    </a:cubicBezTo>
                    <a:cubicBezTo>
                      <a:pt x="28" y="2"/>
                      <a:pt x="28" y="2"/>
                      <a:pt x="28" y="2"/>
                    </a:cubicBezTo>
                    <a:cubicBezTo>
                      <a:pt x="30" y="4"/>
                      <a:pt x="31" y="8"/>
                      <a:pt x="29" y="10"/>
                    </a:cubicBezTo>
                    <a:lnTo>
                      <a:pt x="16"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156"/>
              </a:p>
            </p:txBody>
          </p:sp>
          <p:sp>
            <p:nvSpPr>
              <p:cNvPr id="290" name="Freeform 365"/>
              <p:cNvSpPr>
                <a:spLocks/>
              </p:cNvSpPr>
              <p:nvPr/>
            </p:nvSpPr>
            <p:spPr bwMode="gray">
              <a:xfrm>
                <a:off x="10007776" y="4936066"/>
                <a:ext cx="253611" cy="322387"/>
              </a:xfrm>
              <a:custGeom>
                <a:avLst/>
                <a:gdLst>
                  <a:gd name="T0" fmla="*/ 26 w 27"/>
                  <a:gd name="T1" fmla="*/ 22 h 35"/>
                  <a:gd name="T2" fmla="*/ 24 w 27"/>
                  <a:gd name="T3" fmla="*/ 29 h 35"/>
                  <a:gd name="T4" fmla="*/ 15 w 27"/>
                  <a:gd name="T5" fmla="*/ 33 h 35"/>
                  <a:gd name="T6" fmla="*/ 9 w 27"/>
                  <a:gd name="T7" fmla="*/ 31 h 35"/>
                  <a:gd name="T8" fmla="*/ 1 w 27"/>
                  <a:gd name="T9" fmla="*/ 9 h 35"/>
                  <a:gd name="T10" fmla="*/ 4 w 27"/>
                  <a:gd name="T11" fmla="*/ 1 h 35"/>
                  <a:gd name="T12" fmla="*/ 5 w 27"/>
                  <a:gd name="T13" fmla="*/ 1 h 35"/>
                  <a:gd name="T14" fmla="*/ 12 w 27"/>
                  <a:gd name="T15" fmla="*/ 3 h 35"/>
                  <a:gd name="T16" fmla="*/ 26 w 27"/>
                  <a:gd name="T17"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35">
                    <a:moveTo>
                      <a:pt x="26" y="22"/>
                    </a:moveTo>
                    <a:cubicBezTo>
                      <a:pt x="27" y="25"/>
                      <a:pt x="27" y="27"/>
                      <a:pt x="24" y="29"/>
                    </a:cubicBezTo>
                    <a:cubicBezTo>
                      <a:pt x="15" y="33"/>
                      <a:pt x="15" y="33"/>
                      <a:pt x="15" y="33"/>
                    </a:cubicBezTo>
                    <a:cubicBezTo>
                      <a:pt x="12" y="35"/>
                      <a:pt x="10" y="34"/>
                      <a:pt x="9" y="31"/>
                    </a:cubicBezTo>
                    <a:cubicBezTo>
                      <a:pt x="1" y="9"/>
                      <a:pt x="1" y="9"/>
                      <a:pt x="1" y="9"/>
                    </a:cubicBezTo>
                    <a:cubicBezTo>
                      <a:pt x="0" y="6"/>
                      <a:pt x="2" y="3"/>
                      <a:pt x="4" y="1"/>
                    </a:cubicBezTo>
                    <a:cubicBezTo>
                      <a:pt x="5" y="1"/>
                      <a:pt x="5" y="1"/>
                      <a:pt x="5" y="1"/>
                    </a:cubicBezTo>
                    <a:cubicBezTo>
                      <a:pt x="7" y="0"/>
                      <a:pt x="11" y="1"/>
                      <a:pt x="12" y="3"/>
                    </a:cubicBezTo>
                    <a:lnTo>
                      <a:pt x="26"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156"/>
              </a:p>
            </p:txBody>
          </p:sp>
          <p:sp>
            <p:nvSpPr>
              <p:cNvPr id="291" name="Freeform 366"/>
              <p:cNvSpPr>
                <a:spLocks/>
              </p:cNvSpPr>
              <p:nvPr/>
            </p:nvSpPr>
            <p:spPr bwMode="gray">
              <a:xfrm>
                <a:off x="10416132" y="5787166"/>
                <a:ext cx="262208" cy="322387"/>
              </a:xfrm>
              <a:custGeom>
                <a:avLst/>
                <a:gdLst>
                  <a:gd name="T0" fmla="*/ 2 w 28"/>
                  <a:gd name="T1" fmla="*/ 13 h 35"/>
                  <a:gd name="T2" fmla="*/ 4 w 28"/>
                  <a:gd name="T3" fmla="*/ 6 h 35"/>
                  <a:gd name="T4" fmla="*/ 13 w 28"/>
                  <a:gd name="T5" fmla="*/ 2 h 35"/>
                  <a:gd name="T6" fmla="*/ 19 w 28"/>
                  <a:gd name="T7" fmla="*/ 4 h 35"/>
                  <a:gd name="T8" fmla="*/ 27 w 28"/>
                  <a:gd name="T9" fmla="*/ 26 h 35"/>
                  <a:gd name="T10" fmla="*/ 24 w 28"/>
                  <a:gd name="T11" fmla="*/ 34 h 35"/>
                  <a:gd name="T12" fmla="*/ 23 w 28"/>
                  <a:gd name="T13" fmla="*/ 34 h 35"/>
                  <a:gd name="T14" fmla="*/ 15 w 28"/>
                  <a:gd name="T15" fmla="*/ 32 h 35"/>
                  <a:gd name="T16" fmla="*/ 2 w 28"/>
                  <a:gd name="T17" fmla="*/ 1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35">
                    <a:moveTo>
                      <a:pt x="2" y="13"/>
                    </a:moveTo>
                    <a:cubicBezTo>
                      <a:pt x="0" y="11"/>
                      <a:pt x="1" y="8"/>
                      <a:pt x="4" y="6"/>
                    </a:cubicBezTo>
                    <a:cubicBezTo>
                      <a:pt x="13" y="2"/>
                      <a:pt x="13" y="2"/>
                      <a:pt x="13" y="2"/>
                    </a:cubicBezTo>
                    <a:cubicBezTo>
                      <a:pt x="15" y="0"/>
                      <a:pt x="18" y="2"/>
                      <a:pt x="19" y="4"/>
                    </a:cubicBezTo>
                    <a:cubicBezTo>
                      <a:pt x="27" y="26"/>
                      <a:pt x="27" y="26"/>
                      <a:pt x="27" y="26"/>
                    </a:cubicBezTo>
                    <a:cubicBezTo>
                      <a:pt x="28" y="29"/>
                      <a:pt x="26" y="32"/>
                      <a:pt x="24" y="34"/>
                    </a:cubicBezTo>
                    <a:cubicBezTo>
                      <a:pt x="23" y="34"/>
                      <a:pt x="23" y="34"/>
                      <a:pt x="23" y="34"/>
                    </a:cubicBezTo>
                    <a:cubicBezTo>
                      <a:pt x="20" y="35"/>
                      <a:pt x="17" y="35"/>
                      <a:pt x="15" y="32"/>
                    </a:cubicBezTo>
                    <a:lnTo>
                      <a:pt x="2"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156"/>
              </a:p>
            </p:txBody>
          </p:sp>
          <p:sp>
            <p:nvSpPr>
              <p:cNvPr id="292" name="Freeform 367"/>
              <p:cNvSpPr>
                <a:spLocks/>
              </p:cNvSpPr>
              <p:nvPr/>
            </p:nvSpPr>
            <p:spPr bwMode="gray">
              <a:xfrm>
                <a:off x="9749867" y="5602331"/>
                <a:ext cx="322387" cy="249311"/>
              </a:xfrm>
              <a:custGeom>
                <a:avLst/>
                <a:gdLst>
                  <a:gd name="T0" fmla="*/ 23 w 35"/>
                  <a:gd name="T1" fmla="*/ 2 h 27"/>
                  <a:gd name="T2" fmla="*/ 29 w 35"/>
                  <a:gd name="T3" fmla="*/ 3 h 27"/>
                  <a:gd name="T4" fmla="*/ 34 w 35"/>
                  <a:gd name="T5" fmla="*/ 13 h 27"/>
                  <a:gd name="T6" fmla="*/ 31 w 35"/>
                  <a:gd name="T7" fmla="*/ 19 h 27"/>
                  <a:gd name="T8" fmla="*/ 9 w 35"/>
                  <a:gd name="T9" fmla="*/ 26 h 27"/>
                  <a:gd name="T10" fmla="*/ 2 w 35"/>
                  <a:gd name="T11" fmla="*/ 23 h 27"/>
                  <a:gd name="T12" fmla="*/ 1 w 35"/>
                  <a:gd name="T13" fmla="*/ 23 h 27"/>
                  <a:gd name="T14" fmla="*/ 3 w 35"/>
                  <a:gd name="T15" fmla="*/ 15 h 27"/>
                  <a:gd name="T16" fmla="*/ 23 w 35"/>
                  <a:gd name="T17" fmla="*/ 2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7">
                    <a:moveTo>
                      <a:pt x="23" y="2"/>
                    </a:moveTo>
                    <a:cubicBezTo>
                      <a:pt x="25" y="0"/>
                      <a:pt x="28" y="1"/>
                      <a:pt x="29" y="3"/>
                    </a:cubicBezTo>
                    <a:cubicBezTo>
                      <a:pt x="34" y="13"/>
                      <a:pt x="34" y="13"/>
                      <a:pt x="34" y="13"/>
                    </a:cubicBezTo>
                    <a:cubicBezTo>
                      <a:pt x="35" y="15"/>
                      <a:pt x="34" y="18"/>
                      <a:pt x="31" y="19"/>
                    </a:cubicBezTo>
                    <a:cubicBezTo>
                      <a:pt x="9" y="26"/>
                      <a:pt x="9" y="26"/>
                      <a:pt x="9" y="26"/>
                    </a:cubicBezTo>
                    <a:cubicBezTo>
                      <a:pt x="6" y="27"/>
                      <a:pt x="3" y="26"/>
                      <a:pt x="2" y="23"/>
                    </a:cubicBezTo>
                    <a:cubicBezTo>
                      <a:pt x="1" y="23"/>
                      <a:pt x="1" y="23"/>
                      <a:pt x="1" y="23"/>
                    </a:cubicBezTo>
                    <a:cubicBezTo>
                      <a:pt x="0" y="20"/>
                      <a:pt x="1" y="17"/>
                      <a:pt x="3" y="15"/>
                    </a:cubicBezTo>
                    <a:lnTo>
                      <a:pt x="23"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156"/>
              </a:p>
            </p:txBody>
          </p:sp>
          <p:sp>
            <p:nvSpPr>
              <p:cNvPr id="293" name="Freeform 368"/>
              <p:cNvSpPr>
                <a:spLocks/>
              </p:cNvSpPr>
              <p:nvPr/>
            </p:nvSpPr>
            <p:spPr bwMode="gray">
              <a:xfrm>
                <a:off x="10609565" y="5193974"/>
                <a:ext cx="326684" cy="249311"/>
              </a:xfrm>
              <a:custGeom>
                <a:avLst/>
                <a:gdLst>
                  <a:gd name="T0" fmla="*/ 12 w 35"/>
                  <a:gd name="T1" fmla="*/ 26 h 27"/>
                  <a:gd name="T2" fmla="*/ 6 w 35"/>
                  <a:gd name="T3" fmla="*/ 24 h 27"/>
                  <a:gd name="T4" fmla="*/ 1 w 35"/>
                  <a:gd name="T5" fmla="*/ 15 h 27"/>
                  <a:gd name="T6" fmla="*/ 4 w 35"/>
                  <a:gd name="T7" fmla="*/ 8 h 27"/>
                  <a:gd name="T8" fmla="*/ 26 w 35"/>
                  <a:gd name="T9" fmla="*/ 1 h 27"/>
                  <a:gd name="T10" fmla="*/ 33 w 35"/>
                  <a:gd name="T11" fmla="*/ 4 h 27"/>
                  <a:gd name="T12" fmla="*/ 33 w 35"/>
                  <a:gd name="T13" fmla="*/ 5 h 27"/>
                  <a:gd name="T14" fmla="*/ 32 w 35"/>
                  <a:gd name="T15" fmla="*/ 12 h 27"/>
                  <a:gd name="T16" fmla="*/ 12 w 35"/>
                  <a:gd name="T17" fmla="*/ 2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7">
                    <a:moveTo>
                      <a:pt x="12" y="26"/>
                    </a:moveTo>
                    <a:cubicBezTo>
                      <a:pt x="10" y="27"/>
                      <a:pt x="7" y="26"/>
                      <a:pt x="6" y="24"/>
                    </a:cubicBezTo>
                    <a:cubicBezTo>
                      <a:pt x="1" y="15"/>
                      <a:pt x="1" y="15"/>
                      <a:pt x="1" y="15"/>
                    </a:cubicBezTo>
                    <a:cubicBezTo>
                      <a:pt x="0" y="12"/>
                      <a:pt x="1" y="9"/>
                      <a:pt x="4" y="8"/>
                    </a:cubicBezTo>
                    <a:cubicBezTo>
                      <a:pt x="26" y="1"/>
                      <a:pt x="26" y="1"/>
                      <a:pt x="26" y="1"/>
                    </a:cubicBezTo>
                    <a:cubicBezTo>
                      <a:pt x="28" y="0"/>
                      <a:pt x="32" y="1"/>
                      <a:pt x="33" y="4"/>
                    </a:cubicBezTo>
                    <a:cubicBezTo>
                      <a:pt x="33" y="5"/>
                      <a:pt x="33" y="5"/>
                      <a:pt x="33" y="5"/>
                    </a:cubicBezTo>
                    <a:cubicBezTo>
                      <a:pt x="35" y="7"/>
                      <a:pt x="34" y="11"/>
                      <a:pt x="32" y="12"/>
                    </a:cubicBezTo>
                    <a:lnTo>
                      <a:pt x="12"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156"/>
              </a:p>
            </p:txBody>
          </p:sp>
          <p:sp>
            <p:nvSpPr>
              <p:cNvPr id="294" name="Freeform 369"/>
              <p:cNvSpPr>
                <a:spLocks/>
              </p:cNvSpPr>
              <p:nvPr/>
            </p:nvSpPr>
            <p:spPr bwMode="gray">
              <a:xfrm>
                <a:off x="9719779" y="5279944"/>
                <a:ext cx="326684" cy="219224"/>
              </a:xfrm>
              <a:custGeom>
                <a:avLst/>
                <a:gdLst>
                  <a:gd name="T0" fmla="*/ 31 w 35"/>
                  <a:gd name="T1" fmla="*/ 4 h 24"/>
                  <a:gd name="T2" fmla="*/ 34 w 35"/>
                  <a:gd name="T3" fmla="*/ 10 h 24"/>
                  <a:gd name="T4" fmla="*/ 31 w 35"/>
                  <a:gd name="T5" fmla="*/ 20 h 24"/>
                  <a:gd name="T6" fmla="*/ 25 w 35"/>
                  <a:gd name="T7" fmla="*/ 23 h 24"/>
                  <a:gd name="T8" fmla="*/ 3 w 35"/>
                  <a:gd name="T9" fmla="*/ 12 h 24"/>
                  <a:gd name="T10" fmla="*/ 0 w 35"/>
                  <a:gd name="T11" fmla="*/ 5 h 24"/>
                  <a:gd name="T12" fmla="*/ 1 w 35"/>
                  <a:gd name="T13" fmla="*/ 4 h 24"/>
                  <a:gd name="T14" fmla="*/ 7 w 35"/>
                  <a:gd name="T15" fmla="*/ 0 h 24"/>
                  <a:gd name="T16" fmla="*/ 31 w 35"/>
                  <a:gd name="T17" fmla="*/ 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4">
                    <a:moveTo>
                      <a:pt x="31" y="4"/>
                    </a:moveTo>
                    <a:cubicBezTo>
                      <a:pt x="33" y="5"/>
                      <a:pt x="35" y="8"/>
                      <a:pt x="34" y="10"/>
                    </a:cubicBezTo>
                    <a:cubicBezTo>
                      <a:pt x="31" y="20"/>
                      <a:pt x="31" y="20"/>
                      <a:pt x="31" y="20"/>
                    </a:cubicBezTo>
                    <a:cubicBezTo>
                      <a:pt x="30" y="23"/>
                      <a:pt x="27" y="24"/>
                      <a:pt x="25" y="23"/>
                    </a:cubicBezTo>
                    <a:cubicBezTo>
                      <a:pt x="3" y="12"/>
                      <a:pt x="3" y="12"/>
                      <a:pt x="3" y="12"/>
                    </a:cubicBezTo>
                    <a:cubicBezTo>
                      <a:pt x="1" y="11"/>
                      <a:pt x="0" y="8"/>
                      <a:pt x="0" y="5"/>
                    </a:cubicBezTo>
                    <a:cubicBezTo>
                      <a:pt x="1" y="4"/>
                      <a:pt x="1" y="4"/>
                      <a:pt x="1" y="4"/>
                    </a:cubicBezTo>
                    <a:cubicBezTo>
                      <a:pt x="2" y="2"/>
                      <a:pt x="5" y="0"/>
                      <a:pt x="7" y="0"/>
                    </a:cubicBezTo>
                    <a:lnTo>
                      <a:pt x="31"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156"/>
              </a:p>
            </p:txBody>
          </p:sp>
          <p:sp>
            <p:nvSpPr>
              <p:cNvPr id="295" name="Freeform 370"/>
              <p:cNvSpPr>
                <a:spLocks/>
              </p:cNvSpPr>
              <p:nvPr/>
            </p:nvSpPr>
            <p:spPr bwMode="gray">
              <a:xfrm>
                <a:off x="10639653" y="5546449"/>
                <a:ext cx="322387" cy="219224"/>
              </a:xfrm>
              <a:custGeom>
                <a:avLst/>
                <a:gdLst>
                  <a:gd name="T0" fmla="*/ 4 w 35"/>
                  <a:gd name="T1" fmla="*/ 20 h 24"/>
                  <a:gd name="T2" fmla="*/ 1 w 35"/>
                  <a:gd name="T3" fmla="*/ 14 h 24"/>
                  <a:gd name="T4" fmla="*/ 4 w 35"/>
                  <a:gd name="T5" fmla="*/ 4 h 24"/>
                  <a:gd name="T6" fmla="*/ 10 w 35"/>
                  <a:gd name="T7" fmla="*/ 1 h 24"/>
                  <a:gd name="T8" fmla="*/ 31 w 35"/>
                  <a:gd name="T9" fmla="*/ 12 h 24"/>
                  <a:gd name="T10" fmla="*/ 34 w 35"/>
                  <a:gd name="T11" fmla="*/ 19 h 24"/>
                  <a:gd name="T12" fmla="*/ 34 w 35"/>
                  <a:gd name="T13" fmla="*/ 20 h 24"/>
                  <a:gd name="T14" fmla="*/ 27 w 35"/>
                  <a:gd name="T15" fmla="*/ 24 h 24"/>
                  <a:gd name="T16" fmla="*/ 4 w 35"/>
                  <a:gd name="T17"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4">
                    <a:moveTo>
                      <a:pt x="4" y="20"/>
                    </a:moveTo>
                    <a:cubicBezTo>
                      <a:pt x="1" y="19"/>
                      <a:pt x="0" y="17"/>
                      <a:pt x="1" y="14"/>
                    </a:cubicBezTo>
                    <a:cubicBezTo>
                      <a:pt x="4" y="4"/>
                      <a:pt x="4" y="4"/>
                      <a:pt x="4" y="4"/>
                    </a:cubicBezTo>
                    <a:cubicBezTo>
                      <a:pt x="5" y="1"/>
                      <a:pt x="8" y="0"/>
                      <a:pt x="10" y="1"/>
                    </a:cubicBezTo>
                    <a:cubicBezTo>
                      <a:pt x="31" y="12"/>
                      <a:pt x="31" y="12"/>
                      <a:pt x="31" y="12"/>
                    </a:cubicBezTo>
                    <a:cubicBezTo>
                      <a:pt x="34" y="13"/>
                      <a:pt x="35" y="16"/>
                      <a:pt x="34" y="19"/>
                    </a:cubicBezTo>
                    <a:cubicBezTo>
                      <a:pt x="34" y="20"/>
                      <a:pt x="34" y="20"/>
                      <a:pt x="34" y="20"/>
                    </a:cubicBezTo>
                    <a:cubicBezTo>
                      <a:pt x="33" y="23"/>
                      <a:pt x="30" y="24"/>
                      <a:pt x="27" y="24"/>
                    </a:cubicBezTo>
                    <a:lnTo>
                      <a:pt x="4"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156"/>
              </a:p>
            </p:txBody>
          </p:sp>
          <p:sp>
            <p:nvSpPr>
              <p:cNvPr id="296" name="Freeform 371"/>
              <p:cNvSpPr>
                <a:spLocks/>
              </p:cNvSpPr>
              <p:nvPr/>
            </p:nvSpPr>
            <p:spPr bwMode="gray">
              <a:xfrm>
                <a:off x="10093745" y="5821554"/>
                <a:ext cx="219224" cy="326684"/>
              </a:xfrm>
              <a:custGeom>
                <a:avLst/>
                <a:gdLst>
                  <a:gd name="T0" fmla="*/ 5 w 24"/>
                  <a:gd name="T1" fmla="*/ 4 h 35"/>
                  <a:gd name="T2" fmla="*/ 11 w 24"/>
                  <a:gd name="T3" fmla="*/ 0 h 35"/>
                  <a:gd name="T4" fmla="*/ 20 w 24"/>
                  <a:gd name="T5" fmla="*/ 4 h 35"/>
                  <a:gd name="T6" fmla="*/ 23 w 24"/>
                  <a:gd name="T7" fmla="*/ 10 h 35"/>
                  <a:gd name="T8" fmla="*/ 13 w 24"/>
                  <a:gd name="T9" fmla="*/ 31 h 35"/>
                  <a:gd name="T10" fmla="*/ 5 w 24"/>
                  <a:gd name="T11" fmla="*/ 34 h 35"/>
                  <a:gd name="T12" fmla="*/ 5 w 24"/>
                  <a:gd name="T13" fmla="*/ 34 h 35"/>
                  <a:gd name="T14" fmla="*/ 1 w 24"/>
                  <a:gd name="T15" fmla="*/ 27 h 35"/>
                  <a:gd name="T16" fmla="*/ 5 w 24"/>
                  <a:gd name="T17" fmla="*/ 4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5">
                    <a:moveTo>
                      <a:pt x="5" y="4"/>
                    </a:moveTo>
                    <a:cubicBezTo>
                      <a:pt x="5" y="1"/>
                      <a:pt x="8" y="0"/>
                      <a:pt x="11" y="0"/>
                    </a:cubicBezTo>
                    <a:cubicBezTo>
                      <a:pt x="20" y="4"/>
                      <a:pt x="20" y="4"/>
                      <a:pt x="20" y="4"/>
                    </a:cubicBezTo>
                    <a:cubicBezTo>
                      <a:pt x="23" y="5"/>
                      <a:pt x="24" y="7"/>
                      <a:pt x="23" y="10"/>
                    </a:cubicBezTo>
                    <a:cubicBezTo>
                      <a:pt x="13" y="31"/>
                      <a:pt x="13" y="31"/>
                      <a:pt x="13" y="31"/>
                    </a:cubicBezTo>
                    <a:cubicBezTo>
                      <a:pt x="11" y="34"/>
                      <a:pt x="8" y="35"/>
                      <a:pt x="5" y="34"/>
                    </a:cubicBezTo>
                    <a:cubicBezTo>
                      <a:pt x="5" y="34"/>
                      <a:pt x="5" y="34"/>
                      <a:pt x="5" y="34"/>
                    </a:cubicBezTo>
                    <a:cubicBezTo>
                      <a:pt x="2" y="33"/>
                      <a:pt x="0" y="30"/>
                      <a:pt x="1" y="27"/>
                    </a:cubicBezTo>
                    <a:lnTo>
                      <a:pt x="5"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156"/>
              </a:p>
            </p:txBody>
          </p:sp>
          <p:sp>
            <p:nvSpPr>
              <p:cNvPr id="297" name="Freeform 372"/>
              <p:cNvSpPr>
                <a:spLocks/>
              </p:cNvSpPr>
              <p:nvPr/>
            </p:nvSpPr>
            <p:spPr bwMode="gray">
              <a:xfrm>
                <a:off x="10360251" y="4901678"/>
                <a:ext cx="232118" cy="330984"/>
              </a:xfrm>
              <a:custGeom>
                <a:avLst/>
                <a:gdLst>
                  <a:gd name="T0" fmla="*/ 20 w 25"/>
                  <a:gd name="T1" fmla="*/ 31 h 36"/>
                  <a:gd name="T2" fmla="*/ 14 w 25"/>
                  <a:gd name="T3" fmla="*/ 35 h 36"/>
                  <a:gd name="T4" fmla="*/ 4 w 25"/>
                  <a:gd name="T5" fmla="*/ 31 h 36"/>
                  <a:gd name="T6" fmla="*/ 2 w 25"/>
                  <a:gd name="T7" fmla="*/ 25 h 36"/>
                  <a:gd name="T8" fmla="*/ 12 w 25"/>
                  <a:gd name="T9" fmla="*/ 4 h 36"/>
                  <a:gd name="T10" fmla="*/ 19 w 25"/>
                  <a:gd name="T11" fmla="*/ 1 h 36"/>
                  <a:gd name="T12" fmla="*/ 20 w 25"/>
                  <a:gd name="T13" fmla="*/ 1 h 36"/>
                  <a:gd name="T14" fmla="*/ 24 w 25"/>
                  <a:gd name="T15" fmla="*/ 8 h 36"/>
                  <a:gd name="T16" fmla="*/ 20 w 25"/>
                  <a:gd name="T17" fmla="*/ 31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6">
                    <a:moveTo>
                      <a:pt x="20" y="31"/>
                    </a:moveTo>
                    <a:cubicBezTo>
                      <a:pt x="20" y="34"/>
                      <a:pt x="17" y="36"/>
                      <a:pt x="14" y="35"/>
                    </a:cubicBezTo>
                    <a:cubicBezTo>
                      <a:pt x="4" y="31"/>
                      <a:pt x="4" y="31"/>
                      <a:pt x="4" y="31"/>
                    </a:cubicBezTo>
                    <a:cubicBezTo>
                      <a:pt x="2" y="31"/>
                      <a:pt x="0" y="28"/>
                      <a:pt x="2" y="25"/>
                    </a:cubicBezTo>
                    <a:cubicBezTo>
                      <a:pt x="12" y="4"/>
                      <a:pt x="12" y="4"/>
                      <a:pt x="12" y="4"/>
                    </a:cubicBezTo>
                    <a:cubicBezTo>
                      <a:pt x="13" y="2"/>
                      <a:pt x="17" y="0"/>
                      <a:pt x="19" y="1"/>
                    </a:cubicBezTo>
                    <a:cubicBezTo>
                      <a:pt x="20" y="1"/>
                      <a:pt x="20" y="1"/>
                      <a:pt x="20" y="1"/>
                    </a:cubicBezTo>
                    <a:cubicBezTo>
                      <a:pt x="23" y="2"/>
                      <a:pt x="25" y="5"/>
                      <a:pt x="24" y="8"/>
                    </a:cubicBezTo>
                    <a:lnTo>
                      <a:pt x="20"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156"/>
              </a:p>
            </p:txBody>
          </p:sp>
        </p:grpSp>
        <p:sp>
          <p:nvSpPr>
            <p:cNvPr id="280" name="Freeform 435"/>
            <p:cNvSpPr>
              <a:spLocks/>
            </p:cNvSpPr>
            <p:nvPr userDrawn="1"/>
          </p:nvSpPr>
          <p:spPr bwMode="blackWhite">
            <a:xfrm>
              <a:off x="9177699" y="3671352"/>
              <a:ext cx="2570460" cy="1037672"/>
            </a:xfrm>
            <a:custGeom>
              <a:avLst/>
              <a:gdLst>
                <a:gd name="T0" fmla="*/ 359 w 402"/>
                <a:gd name="T1" fmla="*/ 77 h 163"/>
                <a:gd name="T2" fmla="*/ 352 w 402"/>
                <a:gd name="T3" fmla="*/ 77 h 163"/>
                <a:gd name="T4" fmla="*/ 271 w 402"/>
                <a:gd name="T5" fmla="*/ 0 h 163"/>
                <a:gd name="T6" fmla="*/ 192 w 402"/>
                <a:gd name="T7" fmla="*/ 60 h 163"/>
                <a:gd name="T8" fmla="*/ 149 w 402"/>
                <a:gd name="T9" fmla="*/ 42 h 163"/>
                <a:gd name="T10" fmla="*/ 89 w 402"/>
                <a:gd name="T11" fmla="*/ 97 h 163"/>
                <a:gd name="T12" fmla="*/ 61 w 402"/>
                <a:gd name="T13" fmla="*/ 110 h 163"/>
                <a:gd name="T14" fmla="*/ 34 w 402"/>
                <a:gd name="T15" fmla="*/ 96 h 163"/>
                <a:gd name="T16" fmla="*/ 0 w 402"/>
                <a:gd name="T17" fmla="*/ 129 h 163"/>
                <a:gd name="T18" fmla="*/ 34 w 402"/>
                <a:gd name="T19" fmla="*/ 163 h 163"/>
                <a:gd name="T20" fmla="*/ 43 w 402"/>
                <a:gd name="T21" fmla="*/ 163 h 163"/>
                <a:gd name="T22" fmla="*/ 153 w 402"/>
                <a:gd name="T23" fmla="*/ 163 h 163"/>
                <a:gd name="T24" fmla="*/ 214 w 402"/>
                <a:gd name="T25" fmla="*/ 163 h 163"/>
                <a:gd name="T26" fmla="*/ 362 w 402"/>
                <a:gd name="T27" fmla="*/ 163 h 163"/>
                <a:gd name="T28" fmla="*/ 362 w 402"/>
                <a:gd name="T29" fmla="*/ 163 h 163"/>
                <a:gd name="T30" fmla="*/ 402 w 402"/>
                <a:gd name="T31" fmla="*/ 120 h 163"/>
                <a:gd name="T32" fmla="*/ 359 w 402"/>
                <a:gd name="T33" fmla="*/ 77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2" h="163">
                  <a:moveTo>
                    <a:pt x="359" y="77"/>
                  </a:moveTo>
                  <a:cubicBezTo>
                    <a:pt x="357" y="77"/>
                    <a:pt x="355" y="77"/>
                    <a:pt x="352" y="77"/>
                  </a:cubicBezTo>
                  <a:cubicBezTo>
                    <a:pt x="350" y="34"/>
                    <a:pt x="315" y="0"/>
                    <a:pt x="271" y="0"/>
                  </a:cubicBezTo>
                  <a:cubicBezTo>
                    <a:pt x="233" y="0"/>
                    <a:pt x="202" y="26"/>
                    <a:pt x="192" y="60"/>
                  </a:cubicBezTo>
                  <a:cubicBezTo>
                    <a:pt x="181" y="49"/>
                    <a:pt x="166" y="42"/>
                    <a:pt x="149" y="42"/>
                  </a:cubicBezTo>
                  <a:cubicBezTo>
                    <a:pt x="118" y="42"/>
                    <a:pt x="92" y="66"/>
                    <a:pt x="89" y="97"/>
                  </a:cubicBezTo>
                  <a:cubicBezTo>
                    <a:pt x="79" y="98"/>
                    <a:pt x="69" y="103"/>
                    <a:pt x="61" y="110"/>
                  </a:cubicBezTo>
                  <a:cubicBezTo>
                    <a:pt x="55" y="101"/>
                    <a:pt x="45" y="96"/>
                    <a:pt x="34" y="96"/>
                  </a:cubicBezTo>
                  <a:cubicBezTo>
                    <a:pt x="15" y="96"/>
                    <a:pt x="0" y="111"/>
                    <a:pt x="0" y="129"/>
                  </a:cubicBezTo>
                  <a:cubicBezTo>
                    <a:pt x="0" y="148"/>
                    <a:pt x="15" y="163"/>
                    <a:pt x="34" y="163"/>
                  </a:cubicBezTo>
                  <a:cubicBezTo>
                    <a:pt x="43" y="163"/>
                    <a:pt x="43" y="163"/>
                    <a:pt x="43" y="163"/>
                  </a:cubicBezTo>
                  <a:cubicBezTo>
                    <a:pt x="153" y="163"/>
                    <a:pt x="153" y="163"/>
                    <a:pt x="153" y="163"/>
                  </a:cubicBezTo>
                  <a:cubicBezTo>
                    <a:pt x="214" y="163"/>
                    <a:pt x="214" y="163"/>
                    <a:pt x="214" y="163"/>
                  </a:cubicBezTo>
                  <a:cubicBezTo>
                    <a:pt x="362" y="163"/>
                    <a:pt x="362" y="163"/>
                    <a:pt x="362" y="163"/>
                  </a:cubicBezTo>
                  <a:cubicBezTo>
                    <a:pt x="362" y="163"/>
                    <a:pt x="362" y="163"/>
                    <a:pt x="362" y="163"/>
                  </a:cubicBezTo>
                  <a:cubicBezTo>
                    <a:pt x="384" y="161"/>
                    <a:pt x="402" y="143"/>
                    <a:pt x="402" y="120"/>
                  </a:cubicBezTo>
                  <a:cubicBezTo>
                    <a:pt x="402" y="96"/>
                    <a:pt x="383" y="77"/>
                    <a:pt x="359" y="7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156"/>
            </a:p>
          </p:txBody>
        </p:sp>
      </p:grpSp>
    </p:spTree>
    <p:extLst>
      <p:ext uri="{BB962C8B-B14F-4D97-AF65-F5344CB8AC3E}">
        <p14:creationId xmlns:p14="http://schemas.microsoft.com/office/powerpoint/2010/main" val="28460912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ection 4">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0813" y="2194561"/>
            <a:ext cx="11887200" cy="1944521"/>
          </a:xfrm>
          <a:noFill/>
        </p:spPr>
        <p:txBody>
          <a:bodyPr lIns="137160" tIns="137160" rIns="137160" bIns="137160" anchor="t" anchorCtr="0"/>
          <a:lstStyle>
            <a:lvl1pPr>
              <a:defRPr sz="8600" spc="-98" baseline="0">
                <a:solidFill>
                  <a:schemeClr val="tx1"/>
                </a:solidFill>
              </a:defRPr>
            </a:lvl1pPr>
          </a:lstStyle>
          <a:p>
            <a:r>
              <a:rPr lang="en-US" dirty="0"/>
              <a:t>Section title</a:t>
            </a:r>
          </a:p>
        </p:txBody>
      </p:sp>
      <p:sp>
        <p:nvSpPr>
          <p:cNvPr id="3" name="Text Placeholder 10"/>
          <p:cNvSpPr>
            <a:spLocks noGrp="1"/>
          </p:cNvSpPr>
          <p:nvPr>
            <p:ph type="body" sz="quarter" idx="14"/>
          </p:nvPr>
        </p:nvSpPr>
        <p:spPr>
          <a:xfrm>
            <a:off x="227012" y="4145280"/>
            <a:ext cx="6400800" cy="2763520"/>
          </a:xfrm>
          <a:prstGeom prst="rect">
            <a:avLst/>
          </a:prstGeom>
        </p:spPr>
        <p:txBody>
          <a:bodyPr lIns="137160" tIns="137160" rIns="137160" bIns="137160">
            <a:noAutofit/>
          </a:bodyPr>
          <a:lstStyle>
            <a:lvl1pPr marL="190428" indent="-190428">
              <a:lnSpc>
                <a:spcPct val="80000"/>
              </a:lnSpc>
              <a:buNone/>
              <a:defRPr lang="en-US" sz="2000" kern="1200" dirty="0">
                <a:solidFill>
                  <a:schemeClr val="tx1"/>
                </a:solidFill>
                <a:latin typeface="Segoe UI" pitchFamily="34" charset="0"/>
                <a:ea typeface="Segoe UI" pitchFamily="34" charset="0"/>
                <a:cs typeface="Segoe UI" pitchFamily="34" charset="0"/>
              </a:defRPr>
            </a:lvl1pPr>
          </a:lstStyle>
          <a:p>
            <a:pPr marL="0" lvl="0" indent="0" algn="l" defTabSz="1088105" rtl="0" eaLnBrk="1" latinLnBrk="0" hangingPunct="1">
              <a:spcBef>
                <a:spcPct val="20000"/>
              </a:spcBef>
              <a:buClr>
                <a:srgbClr val="0072C6"/>
              </a:buClr>
              <a:buSzPct val="100000"/>
            </a:pPr>
            <a:r>
              <a:rPr lang="en-US"/>
              <a:t>Click to edit Master text styles</a:t>
            </a:r>
          </a:p>
        </p:txBody>
      </p:sp>
    </p:spTree>
    <p:extLst>
      <p:ext uri="{BB962C8B-B14F-4D97-AF65-F5344CB8AC3E}">
        <p14:creationId xmlns:p14="http://schemas.microsoft.com/office/powerpoint/2010/main" val="24578750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232" y="2223133"/>
            <a:ext cx="8961851" cy="1912630"/>
          </a:xfrm>
          <a:noFill/>
        </p:spPr>
        <p:txBody>
          <a:bodyPr lIns="146304" tIns="91440" rIns="146304" bIns="91440" anchor="t" anchorCtr="0"/>
          <a:lstStyle>
            <a:lvl1pPr>
              <a:defRPr sz="5293"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231" y="4137146"/>
            <a:ext cx="7169469" cy="1911815"/>
          </a:xfrm>
          <a:noFill/>
        </p:spPr>
        <p:txBody>
          <a:bodyPr lIns="164592" tIns="109728" rIns="164592" bIns="109728">
            <a:noAutofit/>
          </a:bodyPr>
          <a:lstStyle>
            <a:lvl1pPr marL="0" indent="0">
              <a:spcBef>
                <a:spcPts val="0"/>
              </a:spcBef>
              <a:buNone/>
              <a:defRPr sz="3136"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140" name="Picture 139"/>
          <p:cNvPicPr>
            <a:picLocks noChangeAspect="1"/>
          </p:cNvPicPr>
          <p:nvPr userDrawn="1"/>
        </p:nvPicPr>
        <p:blipFill>
          <a:blip r:embed="rId2"/>
          <a:stretch>
            <a:fillRect/>
          </a:stretch>
        </p:blipFill>
        <p:spPr bwMode="black">
          <a:xfrm>
            <a:off x="448096" y="503138"/>
            <a:ext cx="1453878" cy="325150"/>
          </a:xfrm>
          <a:prstGeom prst="rect">
            <a:avLst/>
          </a:prstGeom>
        </p:spPr>
      </p:pic>
      <p:grpSp>
        <p:nvGrpSpPr>
          <p:cNvPr id="272" name="Group 271"/>
          <p:cNvGrpSpPr/>
          <p:nvPr userDrawn="1"/>
        </p:nvGrpSpPr>
        <p:grpSpPr>
          <a:xfrm>
            <a:off x="6320926" y="3859215"/>
            <a:ext cx="5419804" cy="2954580"/>
            <a:chOff x="6218237" y="3671352"/>
            <a:chExt cx="5529922" cy="2825061"/>
          </a:xfrm>
        </p:grpSpPr>
        <p:sp>
          <p:nvSpPr>
            <p:cNvPr id="273" name="Freeform 345"/>
            <p:cNvSpPr>
              <a:spLocks noEditPoints="1"/>
            </p:cNvSpPr>
            <p:nvPr/>
          </p:nvSpPr>
          <p:spPr bwMode="gray">
            <a:xfrm>
              <a:off x="7047753" y="5602154"/>
              <a:ext cx="809283" cy="809283"/>
            </a:xfrm>
            <a:custGeom>
              <a:avLst/>
              <a:gdLst>
                <a:gd name="T0" fmla="*/ 20 w 93"/>
                <a:gd name="T1" fmla="*/ 23 h 93"/>
                <a:gd name="T2" fmla="*/ 20 w 93"/>
                <a:gd name="T3" fmla="*/ 29 h 93"/>
                <a:gd name="T4" fmla="*/ 13 w 93"/>
                <a:gd name="T5" fmla="*/ 35 h 93"/>
                <a:gd name="T6" fmla="*/ 1 w 93"/>
                <a:gd name="T7" fmla="*/ 37 h 93"/>
                <a:gd name="T8" fmla="*/ 3 w 93"/>
                <a:gd name="T9" fmla="*/ 47 h 93"/>
                <a:gd name="T10" fmla="*/ 15 w 93"/>
                <a:gd name="T11" fmla="*/ 53 h 93"/>
                <a:gd name="T12" fmla="*/ 15 w 93"/>
                <a:gd name="T13" fmla="*/ 63 h 93"/>
                <a:gd name="T14" fmla="*/ 8 w 93"/>
                <a:gd name="T15" fmla="*/ 72 h 93"/>
                <a:gd name="T16" fmla="*/ 16 w 93"/>
                <a:gd name="T17" fmla="*/ 78 h 93"/>
                <a:gd name="T18" fmla="*/ 29 w 93"/>
                <a:gd name="T19" fmla="*/ 74 h 93"/>
                <a:gd name="T20" fmla="*/ 35 w 93"/>
                <a:gd name="T21" fmla="*/ 81 h 93"/>
                <a:gd name="T22" fmla="*/ 37 w 93"/>
                <a:gd name="T23" fmla="*/ 92 h 93"/>
                <a:gd name="T24" fmla="*/ 47 w 93"/>
                <a:gd name="T25" fmla="*/ 90 h 93"/>
                <a:gd name="T26" fmla="*/ 53 w 93"/>
                <a:gd name="T27" fmla="*/ 78 h 93"/>
                <a:gd name="T28" fmla="*/ 57 w 93"/>
                <a:gd name="T29" fmla="*/ 77 h 93"/>
                <a:gd name="T30" fmla="*/ 63 w 93"/>
                <a:gd name="T31" fmla="*/ 79 h 93"/>
                <a:gd name="T32" fmla="*/ 72 w 93"/>
                <a:gd name="T33" fmla="*/ 85 h 93"/>
                <a:gd name="T34" fmla="*/ 78 w 93"/>
                <a:gd name="T35" fmla="*/ 77 h 93"/>
                <a:gd name="T36" fmla="*/ 74 w 93"/>
                <a:gd name="T37" fmla="*/ 65 h 93"/>
                <a:gd name="T38" fmla="*/ 76 w 93"/>
                <a:gd name="T39" fmla="*/ 61 h 93"/>
                <a:gd name="T40" fmla="*/ 81 w 93"/>
                <a:gd name="T41" fmla="*/ 58 h 93"/>
                <a:gd name="T42" fmla="*/ 92 w 93"/>
                <a:gd name="T43" fmla="*/ 56 h 93"/>
                <a:gd name="T44" fmla="*/ 91 w 93"/>
                <a:gd name="T45" fmla="*/ 46 h 93"/>
                <a:gd name="T46" fmla="*/ 79 w 93"/>
                <a:gd name="T47" fmla="*/ 40 h 93"/>
                <a:gd name="T48" fmla="*/ 77 w 93"/>
                <a:gd name="T49" fmla="*/ 36 h 93"/>
                <a:gd name="T50" fmla="*/ 79 w 93"/>
                <a:gd name="T51" fmla="*/ 31 h 93"/>
                <a:gd name="T52" fmla="*/ 85 w 93"/>
                <a:gd name="T53" fmla="*/ 21 h 93"/>
                <a:gd name="T54" fmla="*/ 77 w 93"/>
                <a:gd name="T55" fmla="*/ 15 h 93"/>
                <a:gd name="T56" fmla="*/ 65 w 93"/>
                <a:gd name="T57" fmla="*/ 20 h 93"/>
                <a:gd name="T58" fmla="*/ 61 w 93"/>
                <a:gd name="T59" fmla="*/ 18 h 93"/>
                <a:gd name="T60" fmla="*/ 58 w 93"/>
                <a:gd name="T61" fmla="*/ 13 h 93"/>
                <a:gd name="T62" fmla="*/ 56 w 93"/>
                <a:gd name="T63" fmla="*/ 1 h 93"/>
                <a:gd name="T64" fmla="*/ 46 w 93"/>
                <a:gd name="T65" fmla="*/ 3 h 93"/>
                <a:gd name="T66" fmla="*/ 40 w 93"/>
                <a:gd name="T67" fmla="*/ 15 h 93"/>
                <a:gd name="T68" fmla="*/ 36 w 93"/>
                <a:gd name="T69" fmla="*/ 16 h 93"/>
                <a:gd name="T70" fmla="*/ 31 w 93"/>
                <a:gd name="T71" fmla="*/ 14 h 93"/>
                <a:gd name="T72" fmla="*/ 21 w 93"/>
                <a:gd name="T73" fmla="*/ 8 h 93"/>
                <a:gd name="T74" fmla="*/ 15 w 93"/>
                <a:gd name="T75" fmla="*/ 16 h 93"/>
                <a:gd name="T76" fmla="*/ 57 w 93"/>
                <a:gd name="T77" fmla="*/ 60 h 93"/>
                <a:gd name="T78" fmla="*/ 36 w 93"/>
                <a:gd name="T79" fmla="*/ 3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93">
                  <a:moveTo>
                    <a:pt x="15" y="16"/>
                  </a:moveTo>
                  <a:cubicBezTo>
                    <a:pt x="20" y="23"/>
                    <a:pt x="20" y="23"/>
                    <a:pt x="20" y="23"/>
                  </a:cubicBezTo>
                  <a:cubicBezTo>
                    <a:pt x="21" y="26"/>
                    <a:pt x="21" y="27"/>
                    <a:pt x="20" y="29"/>
                  </a:cubicBezTo>
                  <a:cubicBezTo>
                    <a:pt x="20" y="29"/>
                    <a:pt x="20" y="29"/>
                    <a:pt x="20" y="29"/>
                  </a:cubicBezTo>
                  <a:cubicBezTo>
                    <a:pt x="19" y="30"/>
                    <a:pt x="18" y="31"/>
                    <a:pt x="18" y="32"/>
                  </a:cubicBezTo>
                  <a:cubicBezTo>
                    <a:pt x="17" y="34"/>
                    <a:pt x="16" y="35"/>
                    <a:pt x="13" y="35"/>
                  </a:cubicBezTo>
                  <a:cubicBezTo>
                    <a:pt x="4" y="35"/>
                    <a:pt x="4" y="35"/>
                    <a:pt x="4" y="35"/>
                  </a:cubicBezTo>
                  <a:cubicBezTo>
                    <a:pt x="3" y="35"/>
                    <a:pt x="2" y="36"/>
                    <a:pt x="1" y="37"/>
                  </a:cubicBezTo>
                  <a:cubicBezTo>
                    <a:pt x="1" y="44"/>
                    <a:pt x="1" y="44"/>
                    <a:pt x="1" y="44"/>
                  </a:cubicBezTo>
                  <a:cubicBezTo>
                    <a:pt x="0" y="45"/>
                    <a:pt x="1" y="47"/>
                    <a:pt x="3" y="47"/>
                  </a:cubicBezTo>
                  <a:cubicBezTo>
                    <a:pt x="11" y="49"/>
                    <a:pt x="11" y="49"/>
                    <a:pt x="11" y="49"/>
                  </a:cubicBezTo>
                  <a:cubicBezTo>
                    <a:pt x="14" y="50"/>
                    <a:pt x="15" y="51"/>
                    <a:pt x="15" y="53"/>
                  </a:cubicBezTo>
                  <a:cubicBezTo>
                    <a:pt x="15" y="54"/>
                    <a:pt x="16" y="56"/>
                    <a:pt x="16" y="58"/>
                  </a:cubicBezTo>
                  <a:cubicBezTo>
                    <a:pt x="17" y="59"/>
                    <a:pt x="16" y="61"/>
                    <a:pt x="15" y="63"/>
                  </a:cubicBezTo>
                  <a:cubicBezTo>
                    <a:pt x="9" y="68"/>
                    <a:pt x="9" y="68"/>
                    <a:pt x="9" y="68"/>
                  </a:cubicBezTo>
                  <a:cubicBezTo>
                    <a:pt x="7" y="69"/>
                    <a:pt x="7" y="71"/>
                    <a:pt x="8" y="72"/>
                  </a:cubicBezTo>
                  <a:cubicBezTo>
                    <a:pt x="12" y="78"/>
                    <a:pt x="12" y="78"/>
                    <a:pt x="12" y="78"/>
                  </a:cubicBezTo>
                  <a:cubicBezTo>
                    <a:pt x="13" y="78"/>
                    <a:pt x="15" y="79"/>
                    <a:pt x="16" y="78"/>
                  </a:cubicBezTo>
                  <a:cubicBezTo>
                    <a:pt x="23" y="74"/>
                    <a:pt x="23" y="74"/>
                    <a:pt x="23" y="74"/>
                  </a:cubicBezTo>
                  <a:cubicBezTo>
                    <a:pt x="26" y="72"/>
                    <a:pt x="27" y="73"/>
                    <a:pt x="29" y="74"/>
                  </a:cubicBezTo>
                  <a:cubicBezTo>
                    <a:pt x="30" y="74"/>
                    <a:pt x="31" y="75"/>
                    <a:pt x="33" y="76"/>
                  </a:cubicBezTo>
                  <a:cubicBezTo>
                    <a:pt x="34" y="76"/>
                    <a:pt x="35" y="78"/>
                    <a:pt x="35" y="81"/>
                  </a:cubicBezTo>
                  <a:cubicBezTo>
                    <a:pt x="35" y="89"/>
                    <a:pt x="35" y="89"/>
                    <a:pt x="35" y="89"/>
                  </a:cubicBezTo>
                  <a:cubicBezTo>
                    <a:pt x="35" y="91"/>
                    <a:pt x="36" y="92"/>
                    <a:pt x="37" y="92"/>
                  </a:cubicBezTo>
                  <a:cubicBezTo>
                    <a:pt x="44" y="93"/>
                    <a:pt x="44" y="93"/>
                    <a:pt x="44" y="93"/>
                  </a:cubicBezTo>
                  <a:cubicBezTo>
                    <a:pt x="45" y="93"/>
                    <a:pt x="47" y="92"/>
                    <a:pt x="47" y="90"/>
                  </a:cubicBezTo>
                  <a:cubicBezTo>
                    <a:pt x="49" y="83"/>
                    <a:pt x="49" y="83"/>
                    <a:pt x="49" y="83"/>
                  </a:cubicBezTo>
                  <a:cubicBezTo>
                    <a:pt x="50" y="80"/>
                    <a:pt x="51" y="79"/>
                    <a:pt x="53" y="78"/>
                  </a:cubicBezTo>
                  <a:cubicBezTo>
                    <a:pt x="53" y="78"/>
                    <a:pt x="53" y="78"/>
                    <a:pt x="53" y="78"/>
                  </a:cubicBezTo>
                  <a:cubicBezTo>
                    <a:pt x="55" y="78"/>
                    <a:pt x="56" y="78"/>
                    <a:pt x="57" y="77"/>
                  </a:cubicBezTo>
                  <a:cubicBezTo>
                    <a:pt x="57" y="77"/>
                    <a:pt x="57" y="77"/>
                    <a:pt x="57" y="77"/>
                  </a:cubicBezTo>
                  <a:cubicBezTo>
                    <a:pt x="59" y="77"/>
                    <a:pt x="61" y="77"/>
                    <a:pt x="63" y="79"/>
                  </a:cubicBezTo>
                  <a:cubicBezTo>
                    <a:pt x="68" y="85"/>
                    <a:pt x="68" y="85"/>
                    <a:pt x="68" y="85"/>
                  </a:cubicBezTo>
                  <a:cubicBezTo>
                    <a:pt x="70" y="86"/>
                    <a:pt x="71" y="86"/>
                    <a:pt x="72" y="85"/>
                  </a:cubicBezTo>
                  <a:cubicBezTo>
                    <a:pt x="78" y="81"/>
                    <a:pt x="78" y="81"/>
                    <a:pt x="78" y="81"/>
                  </a:cubicBezTo>
                  <a:cubicBezTo>
                    <a:pt x="78" y="80"/>
                    <a:pt x="79" y="79"/>
                    <a:pt x="78" y="77"/>
                  </a:cubicBezTo>
                  <a:cubicBezTo>
                    <a:pt x="74" y="70"/>
                    <a:pt x="74" y="70"/>
                    <a:pt x="74" y="70"/>
                  </a:cubicBezTo>
                  <a:cubicBezTo>
                    <a:pt x="72" y="68"/>
                    <a:pt x="73" y="66"/>
                    <a:pt x="74" y="65"/>
                  </a:cubicBezTo>
                  <a:cubicBezTo>
                    <a:pt x="74" y="64"/>
                    <a:pt x="74" y="64"/>
                    <a:pt x="74" y="64"/>
                  </a:cubicBezTo>
                  <a:cubicBezTo>
                    <a:pt x="75" y="63"/>
                    <a:pt x="75" y="62"/>
                    <a:pt x="76" y="61"/>
                  </a:cubicBezTo>
                  <a:cubicBezTo>
                    <a:pt x="76" y="61"/>
                    <a:pt x="76" y="61"/>
                    <a:pt x="76" y="61"/>
                  </a:cubicBezTo>
                  <a:cubicBezTo>
                    <a:pt x="77" y="59"/>
                    <a:pt x="78" y="58"/>
                    <a:pt x="81" y="58"/>
                  </a:cubicBezTo>
                  <a:cubicBezTo>
                    <a:pt x="89" y="58"/>
                    <a:pt x="89" y="58"/>
                    <a:pt x="89" y="58"/>
                  </a:cubicBezTo>
                  <a:cubicBezTo>
                    <a:pt x="91" y="58"/>
                    <a:pt x="92" y="57"/>
                    <a:pt x="92" y="56"/>
                  </a:cubicBezTo>
                  <a:cubicBezTo>
                    <a:pt x="93" y="49"/>
                    <a:pt x="93" y="49"/>
                    <a:pt x="93" y="49"/>
                  </a:cubicBezTo>
                  <a:cubicBezTo>
                    <a:pt x="93" y="48"/>
                    <a:pt x="92" y="47"/>
                    <a:pt x="91" y="46"/>
                  </a:cubicBezTo>
                  <a:cubicBezTo>
                    <a:pt x="83" y="44"/>
                    <a:pt x="83" y="44"/>
                    <a:pt x="83" y="44"/>
                  </a:cubicBezTo>
                  <a:cubicBezTo>
                    <a:pt x="80" y="43"/>
                    <a:pt x="79" y="42"/>
                    <a:pt x="79" y="40"/>
                  </a:cubicBezTo>
                  <a:cubicBezTo>
                    <a:pt x="79" y="40"/>
                    <a:pt x="79" y="40"/>
                    <a:pt x="79" y="40"/>
                  </a:cubicBezTo>
                  <a:cubicBezTo>
                    <a:pt x="78" y="39"/>
                    <a:pt x="78" y="38"/>
                    <a:pt x="77" y="36"/>
                  </a:cubicBezTo>
                  <a:cubicBezTo>
                    <a:pt x="77" y="36"/>
                    <a:pt x="77" y="36"/>
                    <a:pt x="77" y="36"/>
                  </a:cubicBezTo>
                  <a:cubicBezTo>
                    <a:pt x="77" y="34"/>
                    <a:pt x="77" y="33"/>
                    <a:pt x="79" y="31"/>
                  </a:cubicBezTo>
                  <a:cubicBezTo>
                    <a:pt x="85" y="25"/>
                    <a:pt x="85" y="25"/>
                    <a:pt x="85" y="25"/>
                  </a:cubicBezTo>
                  <a:cubicBezTo>
                    <a:pt x="86" y="24"/>
                    <a:pt x="86" y="22"/>
                    <a:pt x="85" y="21"/>
                  </a:cubicBezTo>
                  <a:cubicBezTo>
                    <a:pt x="81" y="16"/>
                    <a:pt x="81" y="16"/>
                    <a:pt x="81" y="16"/>
                  </a:cubicBezTo>
                  <a:cubicBezTo>
                    <a:pt x="81" y="15"/>
                    <a:pt x="79" y="14"/>
                    <a:pt x="77" y="15"/>
                  </a:cubicBezTo>
                  <a:cubicBezTo>
                    <a:pt x="71" y="20"/>
                    <a:pt x="71" y="20"/>
                    <a:pt x="71" y="20"/>
                  </a:cubicBezTo>
                  <a:cubicBezTo>
                    <a:pt x="68" y="21"/>
                    <a:pt x="66" y="21"/>
                    <a:pt x="65" y="20"/>
                  </a:cubicBezTo>
                  <a:cubicBezTo>
                    <a:pt x="65" y="20"/>
                    <a:pt x="65" y="20"/>
                    <a:pt x="65" y="20"/>
                  </a:cubicBezTo>
                  <a:cubicBezTo>
                    <a:pt x="63" y="19"/>
                    <a:pt x="62" y="18"/>
                    <a:pt x="61" y="18"/>
                  </a:cubicBezTo>
                  <a:cubicBezTo>
                    <a:pt x="61" y="17"/>
                    <a:pt x="61" y="17"/>
                    <a:pt x="61" y="17"/>
                  </a:cubicBezTo>
                  <a:cubicBezTo>
                    <a:pt x="59" y="17"/>
                    <a:pt x="58" y="16"/>
                    <a:pt x="58" y="13"/>
                  </a:cubicBezTo>
                  <a:cubicBezTo>
                    <a:pt x="58" y="4"/>
                    <a:pt x="58" y="4"/>
                    <a:pt x="58" y="4"/>
                  </a:cubicBezTo>
                  <a:cubicBezTo>
                    <a:pt x="59" y="3"/>
                    <a:pt x="57" y="1"/>
                    <a:pt x="56" y="1"/>
                  </a:cubicBezTo>
                  <a:cubicBezTo>
                    <a:pt x="49" y="0"/>
                    <a:pt x="49" y="0"/>
                    <a:pt x="49" y="0"/>
                  </a:cubicBezTo>
                  <a:cubicBezTo>
                    <a:pt x="48" y="0"/>
                    <a:pt x="47" y="1"/>
                    <a:pt x="46" y="3"/>
                  </a:cubicBezTo>
                  <a:cubicBezTo>
                    <a:pt x="44" y="11"/>
                    <a:pt x="44" y="11"/>
                    <a:pt x="44" y="11"/>
                  </a:cubicBezTo>
                  <a:cubicBezTo>
                    <a:pt x="44" y="14"/>
                    <a:pt x="42" y="15"/>
                    <a:pt x="40" y="15"/>
                  </a:cubicBezTo>
                  <a:cubicBezTo>
                    <a:pt x="40" y="15"/>
                    <a:pt x="40" y="15"/>
                    <a:pt x="40" y="15"/>
                  </a:cubicBezTo>
                  <a:cubicBezTo>
                    <a:pt x="39" y="15"/>
                    <a:pt x="38" y="15"/>
                    <a:pt x="36" y="16"/>
                  </a:cubicBezTo>
                  <a:cubicBezTo>
                    <a:pt x="36" y="16"/>
                    <a:pt x="36" y="16"/>
                    <a:pt x="36" y="16"/>
                  </a:cubicBezTo>
                  <a:cubicBezTo>
                    <a:pt x="35" y="17"/>
                    <a:pt x="33" y="17"/>
                    <a:pt x="31" y="14"/>
                  </a:cubicBezTo>
                  <a:cubicBezTo>
                    <a:pt x="25" y="8"/>
                    <a:pt x="25" y="8"/>
                    <a:pt x="25" y="8"/>
                  </a:cubicBezTo>
                  <a:cubicBezTo>
                    <a:pt x="24" y="7"/>
                    <a:pt x="22" y="7"/>
                    <a:pt x="21" y="8"/>
                  </a:cubicBezTo>
                  <a:cubicBezTo>
                    <a:pt x="16" y="12"/>
                    <a:pt x="16" y="12"/>
                    <a:pt x="16" y="12"/>
                  </a:cubicBezTo>
                  <a:cubicBezTo>
                    <a:pt x="15" y="13"/>
                    <a:pt x="15" y="15"/>
                    <a:pt x="15" y="16"/>
                  </a:cubicBezTo>
                  <a:close/>
                  <a:moveTo>
                    <a:pt x="60" y="36"/>
                  </a:moveTo>
                  <a:cubicBezTo>
                    <a:pt x="66" y="44"/>
                    <a:pt x="65" y="54"/>
                    <a:pt x="57" y="60"/>
                  </a:cubicBezTo>
                  <a:cubicBezTo>
                    <a:pt x="50" y="66"/>
                    <a:pt x="39" y="64"/>
                    <a:pt x="33" y="57"/>
                  </a:cubicBezTo>
                  <a:cubicBezTo>
                    <a:pt x="28" y="50"/>
                    <a:pt x="29" y="39"/>
                    <a:pt x="36" y="33"/>
                  </a:cubicBezTo>
                  <a:cubicBezTo>
                    <a:pt x="44" y="27"/>
                    <a:pt x="54" y="29"/>
                    <a:pt x="60" y="36"/>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156"/>
            </a:p>
          </p:txBody>
        </p:sp>
        <p:sp>
          <p:nvSpPr>
            <p:cNvPr id="274" name="Freeform 346"/>
            <p:cNvSpPr>
              <a:spLocks noEditPoints="1"/>
            </p:cNvSpPr>
            <p:nvPr/>
          </p:nvSpPr>
          <p:spPr bwMode="gray">
            <a:xfrm>
              <a:off x="6218237" y="5525273"/>
              <a:ext cx="845702" cy="841656"/>
            </a:xfrm>
            <a:custGeom>
              <a:avLst/>
              <a:gdLst>
                <a:gd name="T0" fmla="*/ 95 w 97"/>
                <a:gd name="T1" fmla="*/ 58 h 97"/>
                <a:gd name="T2" fmla="*/ 89 w 97"/>
                <a:gd name="T3" fmla="*/ 50 h 97"/>
                <a:gd name="T4" fmla="*/ 96 w 97"/>
                <a:gd name="T5" fmla="*/ 42 h 97"/>
                <a:gd name="T6" fmla="*/ 89 w 97"/>
                <a:gd name="T7" fmla="*/ 37 h 97"/>
                <a:gd name="T8" fmla="*/ 87 w 97"/>
                <a:gd name="T9" fmla="*/ 30 h 97"/>
                <a:gd name="T10" fmla="*/ 88 w 97"/>
                <a:gd name="T11" fmla="*/ 22 h 97"/>
                <a:gd name="T12" fmla="*/ 78 w 97"/>
                <a:gd name="T13" fmla="*/ 21 h 97"/>
                <a:gd name="T14" fmla="*/ 78 w 97"/>
                <a:gd name="T15" fmla="*/ 11 h 97"/>
                <a:gd name="T16" fmla="*/ 69 w 97"/>
                <a:gd name="T17" fmla="*/ 11 h 97"/>
                <a:gd name="T18" fmla="*/ 63 w 97"/>
                <a:gd name="T19" fmla="*/ 8 h 97"/>
                <a:gd name="T20" fmla="*/ 58 w 97"/>
                <a:gd name="T21" fmla="*/ 1 h 97"/>
                <a:gd name="T22" fmla="*/ 50 w 97"/>
                <a:gd name="T23" fmla="*/ 8 h 97"/>
                <a:gd name="T24" fmla="*/ 43 w 97"/>
                <a:gd name="T25" fmla="*/ 1 h 97"/>
                <a:gd name="T26" fmla="*/ 37 w 97"/>
                <a:gd name="T27" fmla="*/ 7 h 97"/>
                <a:gd name="T28" fmla="*/ 31 w 97"/>
                <a:gd name="T29" fmla="*/ 10 h 97"/>
                <a:gd name="T30" fmla="*/ 22 w 97"/>
                <a:gd name="T31" fmla="*/ 9 h 97"/>
                <a:gd name="T32" fmla="*/ 22 w 97"/>
                <a:gd name="T33" fmla="*/ 19 h 97"/>
                <a:gd name="T34" fmla="*/ 11 w 97"/>
                <a:gd name="T35" fmla="*/ 19 h 97"/>
                <a:gd name="T36" fmla="*/ 11 w 97"/>
                <a:gd name="T37" fmla="*/ 28 h 97"/>
                <a:gd name="T38" fmla="*/ 9 w 97"/>
                <a:gd name="T39" fmla="*/ 34 h 97"/>
                <a:gd name="T40" fmla="*/ 2 w 97"/>
                <a:gd name="T41" fmla="*/ 39 h 97"/>
                <a:gd name="T42" fmla="*/ 9 w 97"/>
                <a:gd name="T43" fmla="*/ 46 h 97"/>
                <a:gd name="T44" fmla="*/ 1 w 97"/>
                <a:gd name="T45" fmla="*/ 54 h 97"/>
                <a:gd name="T46" fmla="*/ 8 w 97"/>
                <a:gd name="T47" fmla="*/ 60 h 97"/>
                <a:gd name="T48" fmla="*/ 10 w 97"/>
                <a:gd name="T49" fmla="*/ 66 h 97"/>
                <a:gd name="T50" fmla="*/ 9 w 97"/>
                <a:gd name="T51" fmla="*/ 75 h 97"/>
                <a:gd name="T52" fmla="*/ 19 w 97"/>
                <a:gd name="T53" fmla="*/ 75 h 97"/>
                <a:gd name="T54" fmla="*/ 19 w 97"/>
                <a:gd name="T55" fmla="*/ 86 h 97"/>
                <a:gd name="T56" fmla="*/ 28 w 97"/>
                <a:gd name="T57" fmla="*/ 86 h 97"/>
                <a:gd name="T58" fmla="*/ 34 w 97"/>
                <a:gd name="T59" fmla="*/ 88 h 97"/>
                <a:gd name="T60" fmla="*/ 39 w 97"/>
                <a:gd name="T61" fmla="*/ 95 h 97"/>
                <a:gd name="T62" fmla="*/ 47 w 97"/>
                <a:gd name="T63" fmla="*/ 88 h 97"/>
                <a:gd name="T64" fmla="*/ 55 w 97"/>
                <a:gd name="T65" fmla="*/ 96 h 97"/>
                <a:gd name="T66" fmla="*/ 60 w 97"/>
                <a:gd name="T67" fmla="*/ 89 h 97"/>
                <a:gd name="T68" fmla="*/ 66 w 97"/>
                <a:gd name="T69" fmla="*/ 87 h 97"/>
                <a:gd name="T70" fmla="*/ 75 w 97"/>
                <a:gd name="T71" fmla="*/ 88 h 97"/>
                <a:gd name="T72" fmla="*/ 76 w 97"/>
                <a:gd name="T73" fmla="*/ 78 h 97"/>
                <a:gd name="T74" fmla="*/ 86 w 97"/>
                <a:gd name="T75" fmla="*/ 78 h 97"/>
                <a:gd name="T76" fmla="*/ 86 w 97"/>
                <a:gd name="T77" fmla="*/ 69 h 97"/>
                <a:gd name="T78" fmla="*/ 89 w 97"/>
                <a:gd name="T79" fmla="*/ 63 h 97"/>
                <a:gd name="T80" fmla="*/ 57 w 97"/>
                <a:gd name="T81" fmla="*/ 47 h 97"/>
                <a:gd name="T82" fmla="*/ 40 w 97"/>
                <a:gd name="T83" fmla="*/ 50 h 97"/>
                <a:gd name="T84" fmla="*/ 57 w 97"/>
                <a:gd name="T85" fmla="*/ 4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7" h="97">
                  <a:moveTo>
                    <a:pt x="95" y="61"/>
                  </a:moveTo>
                  <a:cubicBezTo>
                    <a:pt x="96" y="60"/>
                    <a:pt x="97" y="59"/>
                    <a:pt x="95" y="58"/>
                  </a:cubicBezTo>
                  <a:cubicBezTo>
                    <a:pt x="91" y="53"/>
                    <a:pt x="91" y="53"/>
                    <a:pt x="91" y="53"/>
                  </a:cubicBezTo>
                  <a:cubicBezTo>
                    <a:pt x="90" y="52"/>
                    <a:pt x="89" y="51"/>
                    <a:pt x="89" y="50"/>
                  </a:cubicBezTo>
                  <a:cubicBezTo>
                    <a:pt x="89" y="50"/>
                    <a:pt x="90" y="48"/>
                    <a:pt x="91" y="47"/>
                  </a:cubicBezTo>
                  <a:cubicBezTo>
                    <a:pt x="96" y="42"/>
                    <a:pt x="96" y="42"/>
                    <a:pt x="96" y="42"/>
                  </a:cubicBezTo>
                  <a:cubicBezTo>
                    <a:pt x="97" y="41"/>
                    <a:pt x="97" y="40"/>
                    <a:pt x="95" y="39"/>
                  </a:cubicBezTo>
                  <a:cubicBezTo>
                    <a:pt x="89" y="37"/>
                    <a:pt x="89" y="37"/>
                    <a:pt x="89" y="37"/>
                  </a:cubicBezTo>
                  <a:cubicBezTo>
                    <a:pt x="88" y="36"/>
                    <a:pt x="86" y="35"/>
                    <a:pt x="86" y="35"/>
                  </a:cubicBezTo>
                  <a:cubicBezTo>
                    <a:pt x="86" y="34"/>
                    <a:pt x="86" y="32"/>
                    <a:pt x="87" y="30"/>
                  </a:cubicBezTo>
                  <a:cubicBezTo>
                    <a:pt x="90" y="25"/>
                    <a:pt x="90" y="25"/>
                    <a:pt x="90" y="25"/>
                  </a:cubicBezTo>
                  <a:cubicBezTo>
                    <a:pt x="91" y="23"/>
                    <a:pt x="90" y="22"/>
                    <a:pt x="88" y="22"/>
                  </a:cubicBezTo>
                  <a:cubicBezTo>
                    <a:pt x="82" y="22"/>
                    <a:pt x="82" y="22"/>
                    <a:pt x="82" y="22"/>
                  </a:cubicBezTo>
                  <a:cubicBezTo>
                    <a:pt x="80" y="22"/>
                    <a:pt x="78" y="22"/>
                    <a:pt x="78" y="21"/>
                  </a:cubicBezTo>
                  <a:cubicBezTo>
                    <a:pt x="78" y="21"/>
                    <a:pt x="77" y="19"/>
                    <a:pt x="77" y="17"/>
                  </a:cubicBezTo>
                  <a:cubicBezTo>
                    <a:pt x="78" y="11"/>
                    <a:pt x="78" y="11"/>
                    <a:pt x="78" y="11"/>
                  </a:cubicBezTo>
                  <a:cubicBezTo>
                    <a:pt x="78" y="9"/>
                    <a:pt x="77" y="8"/>
                    <a:pt x="75" y="9"/>
                  </a:cubicBezTo>
                  <a:cubicBezTo>
                    <a:pt x="69" y="11"/>
                    <a:pt x="69" y="11"/>
                    <a:pt x="69" y="11"/>
                  </a:cubicBezTo>
                  <a:cubicBezTo>
                    <a:pt x="68" y="12"/>
                    <a:pt x="66" y="12"/>
                    <a:pt x="66" y="12"/>
                  </a:cubicBezTo>
                  <a:cubicBezTo>
                    <a:pt x="65" y="12"/>
                    <a:pt x="64" y="10"/>
                    <a:pt x="63" y="8"/>
                  </a:cubicBezTo>
                  <a:cubicBezTo>
                    <a:pt x="61" y="2"/>
                    <a:pt x="61" y="2"/>
                    <a:pt x="61" y="2"/>
                  </a:cubicBezTo>
                  <a:cubicBezTo>
                    <a:pt x="61" y="1"/>
                    <a:pt x="59" y="0"/>
                    <a:pt x="58" y="1"/>
                  </a:cubicBezTo>
                  <a:cubicBezTo>
                    <a:pt x="53" y="6"/>
                    <a:pt x="53" y="6"/>
                    <a:pt x="53" y="6"/>
                  </a:cubicBezTo>
                  <a:cubicBezTo>
                    <a:pt x="52" y="7"/>
                    <a:pt x="51" y="8"/>
                    <a:pt x="50" y="8"/>
                  </a:cubicBezTo>
                  <a:cubicBezTo>
                    <a:pt x="50" y="8"/>
                    <a:pt x="48" y="7"/>
                    <a:pt x="47" y="6"/>
                  </a:cubicBezTo>
                  <a:cubicBezTo>
                    <a:pt x="43" y="1"/>
                    <a:pt x="43" y="1"/>
                    <a:pt x="43" y="1"/>
                  </a:cubicBezTo>
                  <a:cubicBezTo>
                    <a:pt x="41" y="0"/>
                    <a:pt x="40" y="0"/>
                    <a:pt x="39" y="1"/>
                  </a:cubicBezTo>
                  <a:cubicBezTo>
                    <a:pt x="37" y="7"/>
                    <a:pt x="37" y="7"/>
                    <a:pt x="37" y="7"/>
                  </a:cubicBezTo>
                  <a:cubicBezTo>
                    <a:pt x="36" y="9"/>
                    <a:pt x="35" y="11"/>
                    <a:pt x="35" y="11"/>
                  </a:cubicBezTo>
                  <a:cubicBezTo>
                    <a:pt x="35" y="11"/>
                    <a:pt x="32" y="10"/>
                    <a:pt x="31" y="10"/>
                  </a:cubicBezTo>
                  <a:cubicBezTo>
                    <a:pt x="25" y="7"/>
                    <a:pt x="25" y="7"/>
                    <a:pt x="25" y="7"/>
                  </a:cubicBezTo>
                  <a:cubicBezTo>
                    <a:pt x="23" y="6"/>
                    <a:pt x="22" y="7"/>
                    <a:pt x="22" y="9"/>
                  </a:cubicBezTo>
                  <a:cubicBezTo>
                    <a:pt x="22" y="15"/>
                    <a:pt x="22" y="15"/>
                    <a:pt x="22" y="15"/>
                  </a:cubicBezTo>
                  <a:cubicBezTo>
                    <a:pt x="22" y="17"/>
                    <a:pt x="22" y="18"/>
                    <a:pt x="22" y="19"/>
                  </a:cubicBezTo>
                  <a:cubicBezTo>
                    <a:pt x="21" y="19"/>
                    <a:pt x="19" y="20"/>
                    <a:pt x="17" y="19"/>
                  </a:cubicBezTo>
                  <a:cubicBezTo>
                    <a:pt x="11" y="19"/>
                    <a:pt x="11" y="19"/>
                    <a:pt x="11" y="19"/>
                  </a:cubicBezTo>
                  <a:cubicBezTo>
                    <a:pt x="9" y="19"/>
                    <a:pt x="8" y="20"/>
                    <a:pt x="9" y="22"/>
                  </a:cubicBezTo>
                  <a:cubicBezTo>
                    <a:pt x="11" y="28"/>
                    <a:pt x="11" y="28"/>
                    <a:pt x="11" y="28"/>
                  </a:cubicBezTo>
                  <a:cubicBezTo>
                    <a:pt x="12" y="29"/>
                    <a:pt x="12" y="31"/>
                    <a:pt x="12" y="31"/>
                  </a:cubicBezTo>
                  <a:cubicBezTo>
                    <a:pt x="12" y="32"/>
                    <a:pt x="10" y="33"/>
                    <a:pt x="9" y="34"/>
                  </a:cubicBezTo>
                  <a:cubicBezTo>
                    <a:pt x="3" y="36"/>
                    <a:pt x="3" y="36"/>
                    <a:pt x="3" y="36"/>
                  </a:cubicBezTo>
                  <a:cubicBezTo>
                    <a:pt x="1" y="36"/>
                    <a:pt x="0" y="38"/>
                    <a:pt x="2" y="39"/>
                  </a:cubicBezTo>
                  <a:cubicBezTo>
                    <a:pt x="6" y="43"/>
                    <a:pt x="6" y="43"/>
                    <a:pt x="6" y="43"/>
                  </a:cubicBezTo>
                  <a:cubicBezTo>
                    <a:pt x="8" y="45"/>
                    <a:pt x="9" y="46"/>
                    <a:pt x="9" y="46"/>
                  </a:cubicBezTo>
                  <a:cubicBezTo>
                    <a:pt x="9" y="47"/>
                    <a:pt x="7" y="49"/>
                    <a:pt x="6" y="50"/>
                  </a:cubicBezTo>
                  <a:cubicBezTo>
                    <a:pt x="1" y="54"/>
                    <a:pt x="1" y="54"/>
                    <a:pt x="1" y="54"/>
                  </a:cubicBezTo>
                  <a:cubicBezTo>
                    <a:pt x="0" y="55"/>
                    <a:pt x="0" y="57"/>
                    <a:pt x="2" y="58"/>
                  </a:cubicBezTo>
                  <a:cubicBezTo>
                    <a:pt x="8" y="60"/>
                    <a:pt x="8" y="60"/>
                    <a:pt x="8" y="60"/>
                  </a:cubicBezTo>
                  <a:cubicBezTo>
                    <a:pt x="9" y="61"/>
                    <a:pt x="11" y="62"/>
                    <a:pt x="11" y="62"/>
                  </a:cubicBezTo>
                  <a:cubicBezTo>
                    <a:pt x="11" y="62"/>
                    <a:pt x="11" y="65"/>
                    <a:pt x="10" y="66"/>
                  </a:cubicBezTo>
                  <a:cubicBezTo>
                    <a:pt x="7" y="72"/>
                    <a:pt x="7" y="72"/>
                    <a:pt x="7" y="72"/>
                  </a:cubicBezTo>
                  <a:cubicBezTo>
                    <a:pt x="6" y="73"/>
                    <a:pt x="7" y="75"/>
                    <a:pt x="9" y="75"/>
                  </a:cubicBezTo>
                  <a:cubicBezTo>
                    <a:pt x="15" y="75"/>
                    <a:pt x="15" y="75"/>
                    <a:pt x="15" y="75"/>
                  </a:cubicBezTo>
                  <a:cubicBezTo>
                    <a:pt x="17" y="75"/>
                    <a:pt x="19" y="75"/>
                    <a:pt x="19" y="75"/>
                  </a:cubicBezTo>
                  <a:cubicBezTo>
                    <a:pt x="19" y="76"/>
                    <a:pt x="20" y="78"/>
                    <a:pt x="20" y="80"/>
                  </a:cubicBezTo>
                  <a:cubicBezTo>
                    <a:pt x="19" y="86"/>
                    <a:pt x="19" y="86"/>
                    <a:pt x="19" y="86"/>
                  </a:cubicBezTo>
                  <a:cubicBezTo>
                    <a:pt x="19" y="88"/>
                    <a:pt x="20" y="89"/>
                    <a:pt x="22" y="88"/>
                  </a:cubicBezTo>
                  <a:cubicBezTo>
                    <a:pt x="28" y="86"/>
                    <a:pt x="28" y="86"/>
                    <a:pt x="28" y="86"/>
                  </a:cubicBezTo>
                  <a:cubicBezTo>
                    <a:pt x="30" y="85"/>
                    <a:pt x="31" y="84"/>
                    <a:pt x="32" y="85"/>
                  </a:cubicBezTo>
                  <a:cubicBezTo>
                    <a:pt x="32" y="85"/>
                    <a:pt x="33" y="87"/>
                    <a:pt x="34" y="88"/>
                  </a:cubicBezTo>
                  <a:cubicBezTo>
                    <a:pt x="36" y="94"/>
                    <a:pt x="36" y="94"/>
                    <a:pt x="36" y="94"/>
                  </a:cubicBezTo>
                  <a:cubicBezTo>
                    <a:pt x="36" y="96"/>
                    <a:pt x="38" y="96"/>
                    <a:pt x="39" y="95"/>
                  </a:cubicBezTo>
                  <a:cubicBezTo>
                    <a:pt x="44" y="91"/>
                    <a:pt x="44" y="91"/>
                    <a:pt x="44" y="91"/>
                  </a:cubicBezTo>
                  <a:cubicBezTo>
                    <a:pt x="45" y="89"/>
                    <a:pt x="46" y="88"/>
                    <a:pt x="47" y="88"/>
                  </a:cubicBezTo>
                  <a:cubicBezTo>
                    <a:pt x="47" y="88"/>
                    <a:pt x="49" y="89"/>
                    <a:pt x="50" y="91"/>
                  </a:cubicBezTo>
                  <a:cubicBezTo>
                    <a:pt x="55" y="96"/>
                    <a:pt x="55" y="96"/>
                    <a:pt x="55" y="96"/>
                  </a:cubicBezTo>
                  <a:cubicBezTo>
                    <a:pt x="56" y="97"/>
                    <a:pt x="57" y="97"/>
                    <a:pt x="58" y="95"/>
                  </a:cubicBezTo>
                  <a:cubicBezTo>
                    <a:pt x="60" y="89"/>
                    <a:pt x="60" y="89"/>
                    <a:pt x="60" y="89"/>
                  </a:cubicBezTo>
                  <a:cubicBezTo>
                    <a:pt x="61" y="88"/>
                    <a:pt x="62" y="86"/>
                    <a:pt x="62" y="86"/>
                  </a:cubicBezTo>
                  <a:cubicBezTo>
                    <a:pt x="63" y="86"/>
                    <a:pt x="65" y="86"/>
                    <a:pt x="66" y="87"/>
                  </a:cubicBezTo>
                  <a:cubicBezTo>
                    <a:pt x="72" y="90"/>
                    <a:pt x="72" y="90"/>
                    <a:pt x="72" y="90"/>
                  </a:cubicBezTo>
                  <a:cubicBezTo>
                    <a:pt x="74" y="91"/>
                    <a:pt x="75" y="90"/>
                    <a:pt x="75" y="88"/>
                  </a:cubicBezTo>
                  <a:cubicBezTo>
                    <a:pt x="75" y="82"/>
                    <a:pt x="75" y="82"/>
                    <a:pt x="75" y="82"/>
                  </a:cubicBezTo>
                  <a:cubicBezTo>
                    <a:pt x="75" y="80"/>
                    <a:pt x="75" y="78"/>
                    <a:pt x="76" y="78"/>
                  </a:cubicBezTo>
                  <a:cubicBezTo>
                    <a:pt x="76" y="78"/>
                    <a:pt x="78" y="77"/>
                    <a:pt x="80" y="77"/>
                  </a:cubicBezTo>
                  <a:cubicBezTo>
                    <a:pt x="86" y="78"/>
                    <a:pt x="86" y="78"/>
                    <a:pt x="86" y="78"/>
                  </a:cubicBezTo>
                  <a:cubicBezTo>
                    <a:pt x="88" y="78"/>
                    <a:pt x="89" y="77"/>
                    <a:pt x="88" y="75"/>
                  </a:cubicBezTo>
                  <a:cubicBezTo>
                    <a:pt x="86" y="69"/>
                    <a:pt x="86" y="69"/>
                    <a:pt x="86" y="69"/>
                  </a:cubicBezTo>
                  <a:cubicBezTo>
                    <a:pt x="85" y="67"/>
                    <a:pt x="85" y="66"/>
                    <a:pt x="85" y="65"/>
                  </a:cubicBezTo>
                  <a:cubicBezTo>
                    <a:pt x="85" y="65"/>
                    <a:pt x="87" y="64"/>
                    <a:pt x="89" y="63"/>
                  </a:cubicBezTo>
                  <a:lnTo>
                    <a:pt x="95" y="61"/>
                  </a:lnTo>
                  <a:close/>
                  <a:moveTo>
                    <a:pt x="57" y="47"/>
                  </a:moveTo>
                  <a:cubicBezTo>
                    <a:pt x="58" y="52"/>
                    <a:pt x="55" y="56"/>
                    <a:pt x="50" y="57"/>
                  </a:cubicBezTo>
                  <a:cubicBezTo>
                    <a:pt x="45" y="57"/>
                    <a:pt x="41" y="54"/>
                    <a:pt x="40" y="50"/>
                  </a:cubicBezTo>
                  <a:cubicBezTo>
                    <a:pt x="40" y="45"/>
                    <a:pt x="43" y="41"/>
                    <a:pt x="47" y="40"/>
                  </a:cubicBezTo>
                  <a:cubicBezTo>
                    <a:pt x="52" y="39"/>
                    <a:pt x="56" y="42"/>
                    <a:pt x="57" y="47"/>
                  </a:cubicBezTo>
                  <a:close/>
                </a:path>
              </a:pathLst>
            </a:custGeom>
            <a:solidFill>
              <a:srgbClr val="FFB900"/>
            </a:solidFill>
            <a:ln>
              <a:noFill/>
            </a:ln>
            <a:extLst/>
          </p:spPr>
          <p:txBody>
            <a:bodyPr vert="horz" wrap="square" lIns="91440" tIns="45720" rIns="91440" bIns="45720" numCol="1" anchor="t" anchorCtr="0" compatLnSpc="1">
              <a:prstTxWarp prst="textNoShape">
                <a:avLst/>
              </a:prstTxWarp>
            </a:bodyPr>
            <a:lstStyle/>
            <a:p>
              <a:endParaRPr lang="en-US" sz="2156"/>
            </a:p>
          </p:txBody>
        </p:sp>
        <p:sp>
          <p:nvSpPr>
            <p:cNvPr id="275" name="Freeform 347"/>
            <p:cNvSpPr>
              <a:spLocks noEditPoints="1"/>
            </p:cNvSpPr>
            <p:nvPr/>
          </p:nvSpPr>
          <p:spPr bwMode="gray">
            <a:xfrm>
              <a:off x="7598066" y="4533901"/>
              <a:ext cx="1622613" cy="1614520"/>
            </a:xfrm>
            <a:custGeom>
              <a:avLst/>
              <a:gdLst>
                <a:gd name="T0" fmla="*/ 167 w 186"/>
                <a:gd name="T1" fmla="*/ 74 h 186"/>
                <a:gd name="T2" fmla="*/ 177 w 186"/>
                <a:gd name="T3" fmla="*/ 54 h 186"/>
                <a:gd name="T4" fmla="*/ 154 w 186"/>
                <a:gd name="T5" fmla="*/ 47 h 186"/>
                <a:gd name="T6" fmla="*/ 155 w 186"/>
                <a:gd name="T7" fmla="*/ 24 h 186"/>
                <a:gd name="T8" fmla="*/ 132 w 186"/>
                <a:gd name="T9" fmla="*/ 27 h 186"/>
                <a:gd name="T10" fmla="*/ 125 w 186"/>
                <a:gd name="T11" fmla="*/ 6 h 186"/>
                <a:gd name="T12" fmla="*/ 103 w 186"/>
                <a:gd name="T13" fmla="*/ 17 h 186"/>
                <a:gd name="T14" fmla="*/ 88 w 186"/>
                <a:gd name="T15" fmla="*/ 0 h 186"/>
                <a:gd name="T16" fmla="*/ 74 w 186"/>
                <a:gd name="T17" fmla="*/ 19 h 186"/>
                <a:gd name="T18" fmla="*/ 53 w 186"/>
                <a:gd name="T19" fmla="*/ 9 h 186"/>
                <a:gd name="T20" fmla="*/ 47 w 186"/>
                <a:gd name="T21" fmla="*/ 32 h 186"/>
                <a:gd name="T22" fmla="*/ 24 w 186"/>
                <a:gd name="T23" fmla="*/ 31 h 186"/>
                <a:gd name="T24" fmla="*/ 27 w 186"/>
                <a:gd name="T25" fmla="*/ 54 h 186"/>
                <a:gd name="T26" fmla="*/ 5 w 186"/>
                <a:gd name="T27" fmla="*/ 61 h 186"/>
                <a:gd name="T28" fmla="*/ 17 w 186"/>
                <a:gd name="T29" fmla="*/ 83 h 186"/>
                <a:gd name="T30" fmla="*/ 0 w 186"/>
                <a:gd name="T31" fmla="*/ 98 h 186"/>
                <a:gd name="T32" fmla="*/ 19 w 186"/>
                <a:gd name="T33" fmla="*/ 112 h 186"/>
                <a:gd name="T34" fmla="*/ 9 w 186"/>
                <a:gd name="T35" fmla="*/ 133 h 186"/>
                <a:gd name="T36" fmla="*/ 32 w 186"/>
                <a:gd name="T37" fmla="*/ 139 h 186"/>
                <a:gd name="T38" fmla="*/ 31 w 186"/>
                <a:gd name="T39" fmla="*/ 162 h 186"/>
                <a:gd name="T40" fmla="*/ 54 w 186"/>
                <a:gd name="T41" fmla="*/ 159 h 186"/>
                <a:gd name="T42" fmla="*/ 61 w 186"/>
                <a:gd name="T43" fmla="*/ 181 h 186"/>
                <a:gd name="T44" fmla="*/ 83 w 186"/>
                <a:gd name="T45" fmla="*/ 169 h 186"/>
                <a:gd name="T46" fmla="*/ 98 w 186"/>
                <a:gd name="T47" fmla="*/ 186 h 186"/>
                <a:gd name="T48" fmla="*/ 112 w 186"/>
                <a:gd name="T49" fmla="*/ 167 h 186"/>
                <a:gd name="T50" fmla="*/ 133 w 186"/>
                <a:gd name="T51" fmla="*/ 177 h 186"/>
                <a:gd name="T52" fmla="*/ 139 w 186"/>
                <a:gd name="T53" fmla="*/ 154 h 186"/>
                <a:gd name="T54" fmla="*/ 162 w 186"/>
                <a:gd name="T55" fmla="*/ 156 h 186"/>
                <a:gd name="T56" fmla="*/ 159 w 186"/>
                <a:gd name="T57" fmla="*/ 132 h 186"/>
                <a:gd name="T58" fmla="*/ 181 w 186"/>
                <a:gd name="T59" fmla="*/ 125 h 186"/>
                <a:gd name="T60" fmla="*/ 169 w 186"/>
                <a:gd name="T61" fmla="*/ 103 h 186"/>
                <a:gd name="T62" fmla="*/ 186 w 186"/>
                <a:gd name="T63" fmla="*/ 88 h 186"/>
                <a:gd name="T64" fmla="*/ 143 w 186"/>
                <a:gd name="T65" fmla="*/ 111 h 186"/>
                <a:gd name="T66" fmla="*/ 143 w 186"/>
                <a:gd name="T67" fmla="*/ 75 h 186"/>
                <a:gd name="T68" fmla="*/ 150 w 186"/>
                <a:gd name="T69" fmla="*/ 108 h 186"/>
                <a:gd name="T70" fmla="*/ 114 w 186"/>
                <a:gd name="T71" fmla="*/ 76 h 186"/>
                <a:gd name="T72" fmla="*/ 123 w 186"/>
                <a:gd name="T73" fmla="*/ 42 h 186"/>
                <a:gd name="T74" fmla="*/ 78 w 186"/>
                <a:gd name="T75" fmla="*/ 35 h 186"/>
                <a:gd name="T76" fmla="*/ 111 w 186"/>
                <a:gd name="T77" fmla="*/ 42 h 186"/>
                <a:gd name="T78" fmla="*/ 75 w 186"/>
                <a:gd name="T79" fmla="*/ 42 h 186"/>
                <a:gd name="T80" fmla="*/ 93 w 186"/>
                <a:gd name="T81" fmla="*/ 108 h 186"/>
                <a:gd name="T82" fmla="*/ 108 w 186"/>
                <a:gd name="T83" fmla="*/ 93 h 186"/>
                <a:gd name="T84" fmla="*/ 76 w 186"/>
                <a:gd name="T85" fmla="*/ 71 h 186"/>
                <a:gd name="T86" fmla="*/ 42 w 186"/>
                <a:gd name="T87" fmla="*/ 62 h 186"/>
                <a:gd name="T88" fmla="*/ 35 w 186"/>
                <a:gd name="T89" fmla="*/ 107 h 186"/>
                <a:gd name="T90" fmla="*/ 42 w 186"/>
                <a:gd name="T91" fmla="*/ 75 h 186"/>
                <a:gd name="T92" fmla="*/ 42 w 186"/>
                <a:gd name="T93" fmla="*/ 110 h 186"/>
                <a:gd name="T94" fmla="*/ 44 w 186"/>
                <a:gd name="T95" fmla="*/ 116 h 186"/>
                <a:gd name="T96" fmla="*/ 69 w 186"/>
                <a:gd name="T97" fmla="*/ 141 h 186"/>
                <a:gd name="T98" fmla="*/ 41 w 186"/>
                <a:gd name="T99" fmla="*/ 123 h 186"/>
                <a:gd name="T100" fmla="*/ 77 w 186"/>
                <a:gd name="T101" fmla="*/ 150 h 186"/>
                <a:gd name="T102" fmla="*/ 95 w 186"/>
                <a:gd name="T103" fmla="*/ 120 h 186"/>
                <a:gd name="T104" fmla="*/ 122 w 186"/>
                <a:gd name="T105" fmla="*/ 144 h 186"/>
                <a:gd name="T106" fmla="*/ 114 w 186"/>
                <a:gd name="T107" fmla="*/ 110 h 186"/>
                <a:gd name="T108" fmla="*/ 135 w 186"/>
                <a:gd name="T109" fmla="*/ 135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6" h="186">
                  <a:moveTo>
                    <a:pt x="183" y="85"/>
                  </a:moveTo>
                  <a:cubicBezTo>
                    <a:pt x="169" y="83"/>
                    <a:pt x="169" y="83"/>
                    <a:pt x="169" y="83"/>
                  </a:cubicBezTo>
                  <a:cubicBezTo>
                    <a:pt x="168" y="80"/>
                    <a:pt x="168" y="77"/>
                    <a:pt x="167" y="74"/>
                  </a:cubicBezTo>
                  <a:cubicBezTo>
                    <a:pt x="179" y="67"/>
                    <a:pt x="179" y="67"/>
                    <a:pt x="179" y="67"/>
                  </a:cubicBezTo>
                  <a:cubicBezTo>
                    <a:pt x="181" y="66"/>
                    <a:pt x="182" y="64"/>
                    <a:pt x="181" y="62"/>
                  </a:cubicBezTo>
                  <a:cubicBezTo>
                    <a:pt x="177" y="54"/>
                    <a:pt x="177" y="54"/>
                    <a:pt x="177" y="54"/>
                  </a:cubicBezTo>
                  <a:cubicBezTo>
                    <a:pt x="177" y="52"/>
                    <a:pt x="175" y="51"/>
                    <a:pt x="173" y="51"/>
                  </a:cubicBezTo>
                  <a:cubicBezTo>
                    <a:pt x="159" y="55"/>
                    <a:pt x="159" y="55"/>
                    <a:pt x="159" y="55"/>
                  </a:cubicBezTo>
                  <a:cubicBezTo>
                    <a:pt x="158" y="52"/>
                    <a:pt x="156" y="49"/>
                    <a:pt x="154" y="47"/>
                  </a:cubicBezTo>
                  <a:cubicBezTo>
                    <a:pt x="162" y="35"/>
                    <a:pt x="162" y="35"/>
                    <a:pt x="162" y="35"/>
                  </a:cubicBezTo>
                  <a:cubicBezTo>
                    <a:pt x="163" y="34"/>
                    <a:pt x="163" y="32"/>
                    <a:pt x="162" y="31"/>
                  </a:cubicBezTo>
                  <a:cubicBezTo>
                    <a:pt x="155" y="24"/>
                    <a:pt x="155" y="24"/>
                    <a:pt x="155" y="24"/>
                  </a:cubicBezTo>
                  <a:cubicBezTo>
                    <a:pt x="154" y="23"/>
                    <a:pt x="152" y="23"/>
                    <a:pt x="151" y="24"/>
                  </a:cubicBezTo>
                  <a:cubicBezTo>
                    <a:pt x="139" y="32"/>
                    <a:pt x="139" y="32"/>
                    <a:pt x="139" y="32"/>
                  </a:cubicBezTo>
                  <a:cubicBezTo>
                    <a:pt x="137" y="30"/>
                    <a:pt x="134" y="29"/>
                    <a:pt x="132" y="27"/>
                  </a:cubicBezTo>
                  <a:cubicBezTo>
                    <a:pt x="135" y="13"/>
                    <a:pt x="135" y="13"/>
                    <a:pt x="135" y="13"/>
                  </a:cubicBezTo>
                  <a:cubicBezTo>
                    <a:pt x="136" y="12"/>
                    <a:pt x="135" y="10"/>
                    <a:pt x="133" y="9"/>
                  </a:cubicBezTo>
                  <a:cubicBezTo>
                    <a:pt x="125" y="6"/>
                    <a:pt x="125" y="6"/>
                    <a:pt x="125" y="6"/>
                  </a:cubicBezTo>
                  <a:cubicBezTo>
                    <a:pt x="123" y="5"/>
                    <a:pt x="121" y="6"/>
                    <a:pt x="120" y="7"/>
                  </a:cubicBezTo>
                  <a:cubicBezTo>
                    <a:pt x="113" y="19"/>
                    <a:pt x="113" y="19"/>
                    <a:pt x="113" y="19"/>
                  </a:cubicBezTo>
                  <a:cubicBezTo>
                    <a:pt x="110" y="18"/>
                    <a:pt x="107" y="18"/>
                    <a:pt x="103" y="17"/>
                  </a:cubicBezTo>
                  <a:cubicBezTo>
                    <a:pt x="101" y="3"/>
                    <a:pt x="101" y="3"/>
                    <a:pt x="101" y="3"/>
                  </a:cubicBezTo>
                  <a:cubicBezTo>
                    <a:pt x="101" y="1"/>
                    <a:pt x="99" y="0"/>
                    <a:pt x="98" y="0"/>
                  </a:cubicBezTo>
                  <a:cubicBezTo>
                    <a:pt x="88" y="0"/>
                    <a:pt x="88" y="0"/>
                    <a:pt x="88" y="0"/>
                  </a:cubicBezTo>
                  <a:cubicBezTo>
                    <a:pt x="87" y="0"/>
                    <a:pt x="85" y="1"/>
                    <a:pt x="85" y="3"/>
                  </a:cubicBezTo>
                  <a:cubicBezTo>
                    <a:pt x="83" y="17"/>
                    <a:pt x="83" y="17"/>
                    <a:pt x="83" y="17"/>
                  </a:cubicBezTo>
                  <a:cubicBezTo>
                    <a:pt x="80" y="18"/>
                    <a:pt x="77" y="18"/>
                    <a:pt x="74" y="19"/>
                  </a:cubicBezTo>
                  <a:cubicBezTo>
                    <a:pt x="67" y="7"/>
                    <a:pt x="67" y="7"/>
                    <a:pt x="67" y="7"/>
                  </a:cubicBezTo>
                  <a:cubicBezTo>
                    <a:pt x="66" y="5"/>
                    <a:pt x="64" y="5"/>
                    <a:pt x="62" y="5"/>
                  </a:cubicBezTo>
                  <a:cubicBezTo>
                    <a:pt x="53" y="9"/>
                    <a:pt x="53" y="9"/>
                    <a:pt x="53" y="9"/>
                  </a:cubicBezTo>
                  <a:cubicBezTo>
                    <a:pt x="52" y="9"/>
                    <a:pt x="51" y="11"/>
                    <a:pt x="51" y="13"/>
                  </a:cubicBezTo>
                  <a:cubicBezTo>
                    <a:pt x="55" y="27"/>
                    <a:pt x="55" y="27"/>
                    <a:pt x="55" y="27"/>
                  </a:cubicBezTo>
                  <a:cubicBezTo>
                    <a:pt x="52" y="28"/>
                    <a:pt x="49" y="30"/>
                    <a:pt x="47" y="32"/>
                  </a:cubicBezTo>
                  <a:cubicBezTo>
                    <a:pt x="35" y="24"/>
                    <a:pt x="35" y="24"/>
                    <a:pt x="35" y="24"/>
                  </a:cubicBezTo>
                  <a:cubicBezTo>
                    <a:pt x="34" y="23"/>
                    <a:pt x="32" y="23"/>
                    <a:pt x="31" y="24"/>
                  </a:cubicBezTo>
                  <a:cubicBezTo>
                    <a:pt x="24" y="31"/>
                    <a:pt x="24" y="31"/>
                    <a:pt x="24" y="31"/>
                  </a:cubicBezTo>
                  <a:cubicBezTo>
                    <a:pt x="23" y="32"/>
                    <a:pt x="23" y="34"/>
                    <a:pt x="24" y="35"/>
                  </a:cubicBezTo>
                  <a:cubicBezTo>
                    <a:pt x="32" y="47"/>
                    <a:pt x="32" y="47"/>
                    <a:pt x="32" y="47"/>
                  </a:cubicBezTo>
                  <a:cubicBezTo>
                    <a:pt x="30" y="49"/>
                    <a:pt x="29" y="52"/>
                    <a:pt x="27" y="54"/>
                  </a:cubicBezTo>
                  <a:cubicBezTo>
                    <a:pt x="13" y="51"/>
                    <a:pt x="13" y="51"/>
                    <a:pt x="13" y="51"/>
                  </a:cubicBezTo>
                  <a:cubicBezTo>
                    <a:pt x="12" y="50"/>
                    <a:pt x="10" y="51"/>
                    <a:pt x="9" y="53"/>
                  </a:cubicBezTo>
                  <a:cubicBezTo>
                    <a:pt x="5" y="61"/>
                    <a:pt x="5" y="61"/>
                    <a:pt x="5" y="61"/>
                  </a:cubicBezTo>
                  <a:cubicBezTo>
                    <a:pt x="5" y="63"/>
                    <a:pt x="5" y="65"/>
                    <a:pt x="7" y="66"/>
                  </a:cubicBezTo>
                  <a:cubicBezTo>
                    <a:pt x="19" y="73"/>
                    <a:pt x="19" y="73"/>
                    <a:pt x="19" y="73"/>
                  </a:cubicBezTo>
                  <a:cubicBezTo>
                    <a:pt x="18" y="76"/>
                    <a:pt x="18" y="80"/>
                    <a:pt x="17" y="83"/>
                  </a:cubicBezTo>
                  <a:cubicBezTo>
                    <a:pt x="3" y="85"/>
                    <a:pt x="3" y="85"/>
                    <a:pt x="3" y="85"/>
                  </a:cubicBezTo>
                  <a:cubicBezTo>
                    <a:pt x="1" y="85"/>
                    <a:pt x="0" y="87"/>
                    <a:pt x="0" y="88"/>
                  </a:cubicBezTo>
                  <a:cubicBezTo>
                    <a:pt x="0" y="98"/>
                    <a:pt x="0" y="98"/>
                    <a:pt x="0" y="98"/>
                  </a:cubicBezTo>
                  <a:cubicBezTo>
                    <a:pt x="0" y="100"/>
                    <a:pt x="1" y="101"/>
                    <a:pt x="3" y="101"/>
                  </a:cubicBezTo>
                  <a:cubicBezTo>
                    <a:pt x="17" y="103"/>
                    <a:pt x="17" y="103"/>
                    <a:pt x="17" y="103"/>
                  </a:cubicBezTo>
                  <a:cubicBezTo>
                    <a:pt x="17" y="106"/>
                    <a:pt x="18" y="109"/>
                    <a:pt x="19" y="112"/>
                  </a:cubicBezTo>
                  <a:cubicBezTo>
                    <a:pt x="7" y="119"/>
                    <a:pt x="7" y="119"/>
                    <a:pt x="7" y="119"/>
                  </a:cubicBezTo>
                  <a:cubicBezTo>
                    <a:pt x="5" y="120"/>
                    <a:pt x="4" y="122"/>
                    <a:pt x="5" y="124"/>
                  </a:cubicBezTo>
                  <a:cubicBezTo>
                    <a:pt x="9" y="133"/>
                    <a:pt x="9" y="133"/>
                    <a:pt x="9" y="133"/>
                  </a:cubicBezTo>
                  <a:cubicBezTo>
                    <a:pt x="9" y="134"/>
                    <a:pt x="11" y="135"/>
                    <a:pt x="13" y="135"/>
                  </a:cubicBezTo>
                  <a:cubicBezTo>
                    <a:pt x="27" y="131"/>
                    <a:pt x="27" y="131"/>
                    <a:pt x="27" y="131"/>
                  </a:cubicBezTo>
                  <a:cubicBezTo>
                    <a:pt x="28" y="134"/>
                    <a:pt x="30" y="137"/>
                    <a:pt x="32" y="139"/>
                  </a:cubicBezTo>
                  <a:cubicBezTo>
                    <a:pt x="24" y="151"/>
                    <a:pt x="24" y="151"/>
                    <a:pt x="24" y="151"/>
                  </a:cubicBezTo>
                  <a:cubicBezTo>
                    <a:pt x="23" y="152"/>
                    <a:pt x="23" y="154"/>
                    <a:pt x="24" y="156"/>
                  </a:cubicBezTo>
                  <a:cubicBezTo>
                    <a:pt x="31" y="162"/>
                    <a:pt x="31" y="162"/>
                    <a:pt x="31" y="162"/>
                  </a:cubicBezTo>
                  <a:cubicBezTo>
                    <a:pt x="32" y="163"/>
                    <a:pt x="34" y="164"/>
                    <a:pt x="35" y="163"/>
                  </a:cubicBezTo>
                  <a:cubicBezTo>
                    <a:pt x="47" y="154"/>
                    <a:pt x="47" y="154"/>
                    <a:pt x="47" y="154"/>
                  </a:cubicBezTo>
                  <a:cubicBezTo>
                    <a:pt x="49" y="156"/>
                    <a:pt x="51" y="158"/>
                    <a:pt x="54" y="159"/>
                  </a:cubicBezTo>
                  <a:cubicBezTo>
                    <a:pt x="51" y="173"/>
                    <a:pt x="51" y="173"/>
                    <a:pt x="51" y="173"/>
                  </a:cubicBezTo>
                  <a:cubicBezTo>
                    <a:pt x="50" y="174"/>
                    <a:pt x="51" y="176"/>
                    <a:pt x="53" y="177"/>
                  </a:cubicBezTo>
                  <a:cubicBezTo>
                    <a:pt x="61" y="181"/>
                    <a:pt x="61" y="181"/>
                    <a:pt x="61" y="181"/>
                  </a:cubicBezTo>
                  <a:cubicBezTo>
                    <a:pt x="63" y="181"/>
                    <a:pt x="65" y="181"/>
                    <a:pt x="66" y="179"/>
                  </a:cubicBezTo>
                  <a:cubicBezTo>
                    <a:pt x="73" y="167"/>
                    <a:pt x="73" y="167"/>
                    <a:pt x="73" y="167"/>
                  </a:cubicBezTo>
                  <a:cubicBezTo>
                    <a:pt x="76" y="168"/>
                    <a:pt x="79" y="169"/>
                    <a:pt x="83" y="169"/>
                  </a:cubicBezTo>
                  <a:cubicBezTo>
                    <a:pt x="85" y="183"/>
                    <a:pt x="85" y="183"/>
                    <a:pt x="85" y="183"/>
                  </a:cubicBezTo>
                  <a:cubicBezTo>
                    <a:pt x="85" y="185"/>
                    <a:pt x="87" y="186"/>
                    <a:pt x="88" y="186"/>
                  </a:cubicBezTo>
                  <a:cubicBezTo>
                    <a:pt x="98" y="186"/>
                    <a:pt x="98" y="186"/>
                    <a:pt x="98" y="186"/>
                  </a:cubicBezTo>
                  <a:cubicBezTo>
                    <a:pt x="99" y="186"/>
                    <a:pt x="101" y="185"/>
                    <a:pt x="101" y="183"/>
                  </a:cubicBezTo>
                  <a:cubicBezTo>
                    <a:pt x="103" y="169"/>
                    <a:pt x="103" y="169"/>
                    <a:pt x="103" y="169"/>
                  </a:cubicBezTo>
                  <a:cubicBezTo>
                    <a:pt x="106" y="169"/>
                    <a:pt x="109" y="168"/>
                    <a:pt x="112" y="167"/>
                  </a:cubicBezTo>
                  <a:cubicBezTo>
                    <a:pt x="119" y="179"/>
                    <a:pt x="119" y="179"/>
                    <a:pt x="119" y="179"/>
                  </a:cubicBezTo>
                  <a:cubicBezTo>
                    <a:pt x="120" y="181"/>
                    <a:pt x="122" y="182"/>
                    <a:pt x="124" y="181"/>
                  </a:cubicBezTo>
                  <a:cubicBezTo>
                    <a:pt x="133" y="177"/>
                    <a:pt x="133" y="177"/>
                    <a:pt x="133" y="177"/>
                  </a:cubicBezTo>
                  <a:cubicBezTo>
                    <a:pt x="134" y="177"/>
                    <a:pt x="135" y="175"/>
                    <a:pt x="135" y="173"/>
                  </a:cubicBezTo>
                  <a:cubicBezTo>
                    <a:pt x="131" y="159"/>
                    <a:pt x="131" y="159"/>
                    <a:pt x="131" y="159"/>
                  </a:cubicBezTo>
                  <a:cubicBezTo>
                    <a:pt x="134" y="158"/>
                    <a:pt x="137" y="156"/>
                    <a:pt x="139" y="154"/>
                  </a:cubicBezTo>
                  <a:cubicBezTo>
                    <a:pt x="151" y="163"/>
                    <a:pt x="151" y="163"/>
                    <a:pt x="151" y="163"/>
                  </a:cubicBezTo>
                  <a:cubicBezTo>
                    <a:pt x="152" y="164"/>
                    <a:pt x="154" y="163"/>
                    <a:pt x="155" y="162"/>
                  </a:cubicBezTo>
                  <a:cubicBezTo>
                    <a:pt x="162" y="156"/>
                    <a:pt x="162" y="156"/>
                    <a:pt x="162" y="156"/>
                  </a:cubicBezTo>
                  <a:cubicBezTo>
                    <a:pt x="163" y="154"/>
                    <a:pt x="163" y="152"/>
                    <a:pt x="162" y="151"/>
                  </a:cubicBezTo>
                  <a:cubicBezTo>
                    <a:pt x="154" y="139"/>
                    <a:pt x="154" y="139"/>
                    <a:pt x="154" y="139"/>
                  </a:cubicBezTo>
                  <a:cubicBezTo>
                    <a:pt x="156" y="137"/>
                    <a:pt x="157" y="135"/>
                    <a:pt x="159" y="132"/>
                  </a:cubicBezTo>
                  <a:cubicBezTo>
                    <a:pt x="173" y="136"/>
                    <a:pt x="173" y="136"/>
                    <a:pt x="173" y="136"/>
                  </a:cubicBezTo>
                  <a:cubicBezTo>
                    <a:pt x="174" y="136"/>
                    <a:pt x="176" y="135"/>
                    <a:pt x="177" y="133"/>
                  </a:cubicBezTo>
                  <a:cubicBezTo>
                    <a:pt x="181" y="125"/>
                    <a:pt x="181" y="125"/>
                    <a:pt x="181" y="125"/>
                  </a:cubicBezTo>
                  <a:cubicBezTo>
                    <a:pt x="181" y="123"/>
                    <a:pt x="181" y="121"/>
                    <a:pt x="179" y="120"/>
                  </a:cubicBezTo>
                  <a:cubicBezTo>
                    <a:pt x="167" y="113"/>
                    <a:pt x="167" y="113"/>
                    <a:pt x="167" y="113"/>
                  </a:cubicBezTo>
                  <a:cubicBezTo>
                    <a:pt x="168" y="110"/>
                    <a:pt x="168" y="107"/>
                    <a:pt x="169" y="103"/>
                  </a:cubicBezTo>
                  <a:cubicBezTo>
                    <a:pt x="183" y="101"/>
                    <a:pt x="183" y="101"/>
                    <a:pt x="183" y="101"/>
                  </a:cubicBezTo>
                  <a:cubicBezTo>
                    <a:pt x="185" y="101"/>
                    <a:pt x="186" y="100"/>
                    <a:pt x="186" y="98"/>
                  </a:cubicBezTo>
                  <a:cubicBezTo>
                    <a:pt x="186" y="88"/>
                    <a:pt x="186" y="88"/>
                    <a:pt x="186" y="88"/>
                  </a:cubicBezTo>
                  <a:cubicBezTo>
                    <a:pt x="186" y="87"/>
                    <a:pt x="185" y="85"/>
                    <a:pt x="183" y="85"/>
                  </a:cubicBezTo>
                  <a:close/>
                  <a:moveTo>
                    <a:pt x="150" y="108"/>
                  </a:moveTo>
                  <a:cubicBezTo>
                    <a:pt x="149" y="111"/>
                    <a:pt x="146" y="113"/>
                    <a:pt x="143" y="111"/>
                  </a:cubicBezTo>
                  <a:cubicBezTo>
                    <a:pt x="120" y="96"/>
                    <a:pt x="120" y="96"/>
                    <a:pt x="120" y="96"/>
                  </a:cubicBezTo>
                  <a:cubicBezTo>
                    <a:pt x="117" y="95"/>
                    <a:pt x="117" y="92"/>
                    <a:pt x="120" y="90"/>
                  </a:cubicBezTo>
                  <a:cubicBezTo>
                    <a:pt x="143" y="75"/>
                    <a:pt x="143" y="75"/>
                    <a:pt x="143" y="75"/>
                  </a:cubicBezTo>
                  <a:cubicBezTo>
                    <a:pt x="146" y="74"/>
                    <a:pt x="149" y="75"/>
                    <a:pt x="150" y="78"/>
                  </a:cubicBezTo>
                  <a:cubicBezTo>
                    <a:pt x="150" y="78"/>
                    <a:pt x="152" y="86"/>
                    <a:pt x="152" y="93"/>
                  </a:cubicBezTo>
                  <a:cubicBezTo>
                    <a:pt x="152" y="101"/>
                    <a:pt x="150" y="108"/>
                    <a:pt x="150" y="108"/>
                  </a:cubicBezTo>
                  <a:close/>
                  <a:moveTo>
                    <a:pt x="144" y="63"/>
                  </a:moveTo>
                  <a:cubicBezTo>
                    <a:pt x="146" y="66"/>
                    <a:pt x="144" y="69"/>
                    <a:pt x="141" y="70"/>
                  </a:cubicBezTo>
                  <a:cubicBezTo>
                    <a:pt x="114" y="76"/>
                    <a:pt x="114" y="76"/>
                    <a:pt x="114" y="76"/>
                  </a:cubicBezTo>
                  <a:cubicBezTo>
                    <a:pt x="111" y="77"/>
                    <a:pt x="109" y="75"/>
                    <a:pt x="110" y="72"/>
                  </a:cubicBezTo>
                  <a:cubicBezTo>
                    <a:pt x="116" y="45"/>
                    <a:pt x="116" y="45"/>
                    <a:pt x="116" y="45"/>
                  </a:cubicBezTo>
                  <a:cubicBezTo>
                    <a:pt x="117" y="41"/>
                    <a:pt x="120" y="40"/>
                    <a:pt x="123" y="42"/>
                  </a:cubicBezTo>
                  <a:cubicBezTo>
                    <a:pt x="123" y="42"/>
                    <a:pt x="130" y="46"/>
                    <a:pt x="135" y="51"/>
                  </a:cubicBezTo>
                  <a:cubicBezTo>
                    <a:pt x="140" y="56"/>
                    <a:pt x="144" y="63"/>
                    <a:pt x="144" y="63"/>
                  </a:cubicBezTo>
                  <a:close/>
                  <a:moveTo>
                    <a:pt x="78" y="35"/>
                  </a:moveTo>
                  <a:cubicBezTo>
                    <a:pt x="78" y="35"/>
                    <a:pt x="86" y="33"/>
                    <a:pt x="93" y="33"/>
                  </a:cubicBezTo>
                  <a:cubicBezTo>
                    <a:pt x="100" y="33"/>
                    <a:pt x="108" y="35"/>
                    <a:pt x="108" y="35"/>
                  </a:cubicBezTo>
                  <a:cubicBezTo>
                    <a:pt x="111" y="36"/>
                    <a:pt x="113" y="39"/>
                    <a:pt x="111" y="42"/>
                  </a:cubicBezTo>
                  <a:cubicBezTo>
                    <a:pt x="96" y="66"/>
                    <a:pt x="96" y="66"/>
                    <a:pt x="96" y="66"/>
                  </a:cubicBezTo>
                  <a:cubicBezTo>
                    <a:pt x="94" y="69"/>
                    <a:pt x="91" y="69"/>
                    <a:pt x="90" y="66"/>
                  </a:cubicBezTo>
                  <a:cubicBezTo>
                    <a:pt x="75" y="42"/>
                    <a:pt x="75" y="42"/>
                    <a:pt x="75" y="42"/>
                  </a:cubicBezTo>
                  <a:cubicBezTo>
                    <a:pt x="73" y="39"/>
                    <a:pt x="75" y="36"/>
                    <a:pt x="78" y="35"/>
                  </a:cubicBezTo>
                  <a:close/>
                  <a:moveTo>
                    <a:pt x="108" y="93"/>
                  </a:moveTo>
                  <a:cubicBezTo>
                    <a:pt x="108" y="101"/>
                    <a:pt x="101" y="108"/>
                    <a:pt x="93" y="108"/>
                  </a:cubicBezTo>
                  <a:cubicBezTo>
                    <a:pt x="85" y="108"/>
                    <a:pt x="78" y="101"/>
                    <a:pt x="78" y="93"/>
                  </a:cubicBezTo>
                  <a:cubicBezTo>
                    <a:pt x="78" y="85"/>
                    <a:pt x="85" y="79"/>
                    <a:pt x="93" y="79"/>
                  </a:cubicBezTo>
                  <a:cubicBezTo>
                    <a:pt x="101" y="79"/>
                    <a:pt x="108" y="85"/>
                    <a:pt x="108" y="93"/>
                  </a:cubicBezTo>
                  <a:close/>
                  <a:moveTo>
                    <a:pt x="63" y="41"/>
                  </a:moveTo>
                  <a:cubicBezTo>
                    <a:pt x="66" y="39"/>
                    <a:pt x="69" y="41"/>
                    <a:pt x="70" y="44"/>
                  </a:cubicBezTo>
                  <a:cubicBezTo>
                    <a:pt x="76" y="71"/>
                    <a:pt x="76" y="71"/>
                    <a:pt x="76" y="71"/>
                  </a:cubicBezTo>
                  <a:cubicBezTo>
                    <a:pt x="77" y="74"/>
                    <a:pt x="75" y="76"/>
                    <a:pt x="71" y="76"/>
                  </a:cubicBezTo>
                  <a:cubicBezTo>
                    <a:pt x="45" y="69"/>
                    <a:pt x="45" y="69"/>
                    <a:pt x="45" y="69"/>
                  </a:cubicBezTo>
                  <a:cubicBezTo>
                    <a:pt x="41" y="68"/>
                    <a:pt x="40" y="65"/>
                    <a:pt x="42" y="62"/>
                  </a:cubicBezTo>
                  <a:cubicBezTo>
                    <a:pt x="42" y="62"/>
                    <a:pt x="45" y="55"/>
                    <a:pt x="51" y="50"/>
                  </a:cubicBezTo>
                  <a:cubicBezTo>
                    <a:pt x="56" y="45"/>
                    <a:pt x="63" y="41"/>
                    <a:pt x="63" y="41"/>
                  </a:cubicBezTo>
                  <a:close/>
                  <a:moveTo>
                    <a:pt x="35" y="107"/>
                  </a:moveTo>
                  <a:cubicBezTo>
                    <a:pt x="35" y="107"/>
                    <a:pt x="33" y="100"/>
                    <a:pt x="33" y="92"/>
                  </a:cubicBezTo>
                  <a:cubicBezTo>
                    <a:pt x="33" y="85"/>
                    <a:pt x="35" y="77"/>
                    <a:pt x="35" y="77"/>
                  </a:cubicBezTo>
                  <a:cubicBezTo>
                    <a:pt x="36" y="74"/>
                    <a:pt x="39" y="73"/>
                    <a:pt x="42" y="75"/>
                  </a:cubicBezTo>
                  <a:cubicBezTo>
                    <a:pt x="66" y="89"/>
                    <a:pt x="66" y="89"/>
                    <a:pt x="66" y="89"/>
                  </a:cubicBezTo>
                  <a:cubicBezTo>
                    <a:pt x="69" y="91"/>
                    <a:pt x="69" y="94"/>
                    <a:pt x="66" y="96"/>
                  </a:cubicBezTo>
                  <a:cubicBezTo>
                    <a:pt x="42" y="110"/>
                    <a:pt x="42" y="110"/>
                    <a:pt x="42" y="110"/>
                  </a:cubicBezTo>
                  <a:cubicBezTo>
                    <a:pt x="39" y="112"/>
                    <a:pt x="36" y="111"/>
                    <a:pt x="35" y="107"/>
                  </a:cubicBezTo>
                  <a:close/>
                  <a:moveTo>
                    <a:pt x="41" y="123"/>
                  </a:moveTo>
                  <a:cubicBezTo>
                    <a:pt x="39" y="120"/>
                    <a:pt x="41" y="116"/>
                    <a:pt x="44" y="116"/>
                  </a:cubicBezTo>
                  <a:cubicBezTo>
                    <a:pt x="71" y="109"/>
                    <a:pt x="71" y="109"/>
                    <a:pt x="71" y="109"/>
                  </a:cubicBezTo>
                  <a:cubicBezTo>
                    <a:pt x="74" y="108"/>
                    <a:pt x="76" y="110"/>
                    <a:pt x="76" y="114"/>
                  </a:cubicBezTo>
                  <a:cubicBezTo>
                    <a:pt x="69" y="141"/>
                    <a:pt x="69" y="141"/>
                    <a:pt x="69" y="141"/>
                  </a:cubicBezTo>
                  <a:cubicBezTo>
                    <a:pt x="68" y="144"/>
                    <a:pt x="65" y="145"/>
                    <a:pt x="62" y="144"/>
                  </a:cubicBezTo>
                  <a:cubicBezTo>
                    <a:pt x="62" y="144"/>
                    <a:pt x="55" y="140"/>
                    <a:pt x="50" y="135"/>
                  </a:cubicBezTo>
                  <a:cubicBezTo>
                    <a:pt x="45" y="129"/>
                    <a:pt x="41" y="123"/>
                    <a:pt x="41" y="123"/>
                  </a:cubicBezTo>
                  <a:close/>
                  <a:moveTo>
                    <a:pt x="107" y="150"/>
                  </a:moveTo>
                  <a:cubicBezTo>
                    <a:pt x="107" y="150"/>
                    <a:pt x="100" y="152"/>
                    <a:pt x="92" y="152"/>
                  </a:cubicBezTo>
                  <a:cubicBezTo>
                    <a:pt x="85" y="152"/>
                    <a:pt x="77" y="150"/>
                    <a:pt x="77" y="150"/>
                  </a:cubicBezTo>
                  <a:cubicBezTo>
                    <a:pt x="74" y="149"/>
                    <a:pt x="73" y="146"/>
                    <a:pt x="74" y="143"/>
                  </a:cubicBezTo>
                  <a:cubicBezTo>
                    <a:pt x="89" y="120"/>
                    <a:pt x="89" y="120"/>
                    <a:pt x="89" y="120"/>
                  </a:cubicBezTo>
                  <a:cubicBezTo>
                    <a:pt x="91" y="117"/>
                    <a:pt x="94" y="117"/>
                    <a:pt x="95" y="120"/>
                  </a:cubicBezTo>
                  <a:cubicBezTo>
                    <a:pt x="110" y="143"/>
                    <a:pt x="110" y="143"/>
                    <a:pt x="110" y="143"/>
                  </a:cubicBezTo>
                  <a:cubicBezTo>
                    <a:pt x="112" y="146"/>
                    <a:pt x="111" y="149"/>
                    <a:pt x="107" y="150"/>
                  </a:cubicBezTo>
                  <a:close/>
                  <a:moveTo>
                    <a:pt x="122" y="144"/>
                  </a:moveTo>
                  <a:cubicBezTo>
                    <a:pt x="119" y="146"/>
                    <a:pt x="116" y="145"/>
                    <a:pt x="115" y="141"/>
                  </a:cubicBezTo>
                  <a:cubicBezTo>
                    <a:pt x="109" y="114"/>
                    <a:pt x="109" y="114"/>
                    <a:pt x="109" y="114"/>
                  </a:cubicBezTo>
                  <a:cubicBezTo>
                    <a:pt x="108" y="111"/>
                    <a:pt x="110" y="109"/>
                    <a:pt x="114" y="110"/>
                  </a:cubicBezTo>
                  <a:cubicBezTo>
                    <a:pt x="141" y="116"/>
                    <a:pt x="141" y="116"/>
                    <a:pt x="141" y="116"/>
                  </a:cubicBezTo>
                  <a:cubicBezTo>
                    <a:pt x="144" y="117"/>
                    <a:pt x="145" y="120"/>
                    <a:pt x="144" y="123"/>
                  </a:cubicBezTo>
                  <a:cubicBezTo>
                    <a:pt x="144" y="123"/>
                    <a:pt x="140" y="130"/>
                    <a:pt x="135" y="135"/>
                  </a:cubicBezTo>
                  <a:cubicBezTo>
                    <a:pt x="129" y="140"/>
                    <a:pt x="122" y="144"/>
                    <a:pt x="122" y="144"/>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156" dirty="0"/>
            </a:p>
          </p:txBody>
        </p:sp>
        <p:sp>
          <p:nvSpPr>
            <p:cNvPr id="276" name="Freeform 348"/>
            <p:cNvSpPr>
              <a:spLocks noEditPoints="1"/>
            </p:cNvSpPr>
            <p:nvPr/>
          </p:nvSpPr>
          <p:spPr bwMode="gray">
            <a:xfrm>
              <a:off x="8872687" y="5759966"/>
              <a:ext cx="740495" cy="736447"/>
            </a:xfrm>
            <a:custGeom>
              <a:avLst/>
              <a:gdLst>
                <a:gd name="T0" fmla="*/ 82 w 85"/>
                <a:gd name="T1" fmla="*/ 52 h 85"/>
                <a:gd name="T2" fmla="*/ 71 w 85"/>
                <a:gd name="T3" fmla="*/ 45 h 85"/>
                <a:gd name="T4" fmla="*/ 71 w 85"/>
                <a:gd name="T5" fmla="*/ 45 h 85"/>
                <a:gd name="T6" fmla="*/ 70 w 85"/>
                <a:gd name="T7" fmla="*/ 37 h 85"/>
                <a:gd name="T8" fmla="*/ 70 w 85"/>
                <a:gd name="T9" fmla="*/ 37 h 85"/>
                <a:gd name="T10" fmla="*/ 81 w 85"/>
                <a:gd name="T11" fmla="*/ 29 h 85"/>
                <a:gd name="T12" fmla="*/ 82 w 85"/>
                <a:gd name="T13" fmla="*/ 23 h 85"/>
                <a:gd name="T14" fmla="*/ 77 w 85"/>
                <a:gd name="T15" fmla="*/ 21 h 85"/>
                <a:gd name="T16" fmla="*/ 64 w 85"/>
                <a:gd name="T17" fmla="*/ 24 h 85"/>
                <a:gd name="T18" fmla="*/ 64 w 85"/>
                <a:gd name="T19" fmla="*/ 24 h 85"/>
                <a:gd name="T20" fmla="*/ 58 w 85"/>
                <a:gd name="T21" fmla="*/ 19 h 85"/>
                <a:gd name="T22" fmla="*/ 58 w 85"/>
                <a:gd name="T23" fmla="*/ 19 h 85"/>
                <a:gd name="T24" fmla="*/ 60 w 85"/>
                <a:gd name="T25" fmla="*/ 6 h 85"/>
                <a:gd name="T26" fmla="*/ 57 w 85"/>
                <a:gd name="T27" fmla="*/ 1 h 85"/>
                <a:gd name="T28" fmla="*/ 51 w 85"/>
                <a:gd name="T29" fmla="*/ 3 h 85"/>
                <a:gd name="T30" fmla="*/ 44 w 85"/>
                <a:gd name="T31" fmla="*/ 14 h 85"/>
                <a:gd name="T32" fmla="*/ 44 w 85"/>
                <a:gd name="T33" fmla="*/ 14 h 85"/>
                <a:gd name="T34" fmla="*/ 37 w 85"/>
                <a:gd name="T35" fmla="*/ 15 h 85"/>
                <a:gd name="T36" fmla="*/ 37 w 85"/>
                <a:gd name="T37" fmla="*/ 15 h 85"/>
                <a:gd name="T38" fmla="*/ 28 w 85"/>
                <a:gd name="T39" fmla="*/ 4 h 85"/>
                <a:gd name="T40" fmla="*/ 23 w 85"/>
                <a:gd name="T41" fmla="*/ 3 h 85"/>
                <a:gd name="T42" fmla="*/ 20 w 85"/>
                <a:gd name="T43" fmla="*/ 8 h 85"/>
                <a:gd name="T44" fmla="*/ 23 w 85"/>
                <a:gd name="T45" fmla="*/ 21 h 85"/>
                <a:gd name="T46" fmla="*/ 23 w 85"/>
                <a:gd name="T47" fmla="*/ 21 h 85"/>
                <a:gd name="T48" fmla="*/ 18 w 85"/>
                <a:gd name="T49" fmla="*/ 27 h 85"/>
                <a:gd name="T50" fmla="*/ 18 w 85"/>
                <a:gd name="T51" fmla="*/ 27 h 85"/>
                <a:gd name="T52" fmla="*/ 5 w 85"/>
                <a:gd name="T53" fmla="*/ 25 h 85"/>
                <a:gd name="T54" fmla="*/ 0 w 85"/>
                <a:gd name="T55" fmla="*/ 28 h 85"/>
                <a:gd name="T56" fmla="*/ 2 w 85"/>
                <a:gd name="T57" fmla="*/ 34 h 85"/>
                <a:gd name="T58" fmla="*/ 13 w 85"/>
                <a:gd name="T59" fmla="*/ 41 h 85"/>
                <a:gd name="T60" fmla="*/ 14 w 85"/>
                <a:gd name="T61" fmla="*/ 48 h 85"/>
                <a:gd name="T62" fmla="*/ 4 w 85"/>
                <a:gd name="T63" fmla="*/ 57 h 85"/>
                <a:gd name="T64" fmla="*/ 2 w 85"/>
                <a:gd name="T65" fmla="*/ 62 h 85"/>
                <a:gd name="T66" fmla="*/ 7 w 85"/>
                <a:gd name="T67" fmla="*/ 65 h 85"/>
                <a:gd name="T68" fmla="*/ 20 w 85"/>
                <a:gd name="T69" fmla="*/ 62 h 85"/>
                <a:gd name="T70" fmla="*/ 26 w 85"/>
                <a:gd name="T71" fmla="*/ 67 h 85"/>
                <a:gd name="T72" fmla="*/ 25 w 85"/>
                <a:gd name="T73" fmla="*/ 80 h 85"/>
                <a:gd name="T74" fmla="*/ 28 w 85"/>
                <a:gd name="T75" fmla="*/ 85 h 85"/>
                <a:gd name="T76" fmla="*/ 33 w 85"/>
                <a:gd name="T77" fmla="*/ 83 h 85"/>
                <a:gd name="T78" fmla="*/ 40 w 85"/>
                <a:gd name="T79" fmla="*/ 72 h 85"/>
                <a:gd name="T80" fmla="*/ 48 w 85"/>
                <a:gd name="T81" fmla="*/ 71 h 85"/>
                <a:gd name="T82" fmla="*/ 56 w 85"/>
                <a:gd name="T83" fmla="*/ 81 h 85"/>
                <a:gd name="T84" fmla="*/ 62 w 85"/>
                <a:gd name="T85" fmla="*/ 83 h 85"/>
                <a:gd name="T86" fmla="*/ 64 w 85"/>
                <a:gd name="T87" fmla="*/ 78 h 85"/>
                <a:gd name="T88" fmla="*/ 61 w 85"/>
                <a:gd name="T89" fmla="*/ 65 h 85"/>
                <a:gd name="T90" fmla="*/ 66 w 85"/>
                <a:gd name="T91" fmla="*/ 59 h 85"/>
                <a:gd name="T92" fmla="*/ 79 w 85"/>
                <a:gd name="T93" fmla="*/ 60 h 85"/>
                <a:gd name="T94" fmla="*/ 84 w 85"/>
                <a:gd name="T95" fmla="*/ 57 h 85"/>
                <a:gd name="T96" fmla="*/ 82 w 85"/>
                <a:gd name="T97" fmla="*/ 52 h 85"/>
                <a:gd name="T98" fmla="*/ 36 w 85"/>
                <a:gd name="T99" fmla="*/ 61 h 85"/>
                <a:gd name="T100" fmla="*/ 25 w 85"/>
                <a:gd name="T101" fmla="*/ 37 h 85"/>
                <a:gd name="T102" fmla="*/ 48 w 85"/>
                <a:gd name="T103" fmla="*/ 26 h 85"/>
                <a:gd name="T104" fmla="*/ 59 w 85"/>
                <a:gd name="T105" fmla="*/ 49 h 85"/>
                <a:gd name="T106" fmla="*/ 36 w 85"/>
                <a:gd name="T107" fmla="*/ 61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5" h="85">
                  <a:moveTo>
                    <a:pt x="82" y="52"/>
                  </a:moveTo>
                  <a:cubicBezTo>
                    <a:pt x="71" y="45"/>
                    <a:pt x="71" y="45"/>
                    <a:pt x="71" y="45"/>
                  </a:cubicBezTo>
                  <a:cubicBezTo>
                    <a:pt x="71" y="45"/>
                    <a:pt x="71" y="45"/>
                    <a:pt x="71" y="45"/>
                  </a:cubicBezTo>
                  <a:cubicBezTo>
                    <a:pt x="71" y="42"/>
                    <a:pt x="71" y="40"/>
                    <a:pt x="70" y="37"/>
                  </a:cubicBezTo>
                  <a:cubicBezTo>
                    <a:pt x="70" y="37"/>
                    <a:pt x="70" y="37"/>
                    <a:pt x="70" y="37"/>
                  </a:cubicBezTo>
                  <a:cubicBezTo>
                    <a:pt x="81" y="29"/>
                    <a:pt x="81" y="29"/>
                    <a:pt x="81" y="29"/>
                  </a:cubicBezTo>
                  <a:cubicBezTo>
                    <a:pt x="82" y="28"/>
                    <a:pt x="83" y="25"/>
                    <a:pt x="82" y="23"/>
                  </a:cubicBezTo>
                  <a:cubicBezTo>
                    <a:pt x="81" y="22"/>
                    <a:pt x="79" y="21"/>
                    <a:pt x="77" y="21"/>
                  </a:cubicBezTo>
                  <a:cubicBezTo>
                    <a:pt x="64" y="24"/>
                    <a:pt x="64" y="24"/>
                    <a:pt x="64" y="24"/>
                  </a:cubicBezTo>
                  <a:cubicBezTo>
                    <a:pt x="64" y="24"/>
                    <a:pt x="64" y="24"/>
                    <a:pt x="64" y="24"/>
                  </a:cubicBezTo>
                  <a:cubicBezTo>
                    <a:pt x="62" y="22"/>
                    <a:pt x="60" y="21"/>
                    <a:pt x="58" y="19"/>
                  </a:cubicBezTo>
                  <a:cubicBezTo>
                    <a:pt x="58" y="19"/>
                    <a:pt x="58" y="19"/>
                    <a:pt x="58" y="19"/>
                  </a:cubicBezTo>
                  <a:cubicBezTo>
                    <a:pt x="60" y="6"/>
                    <a:pt x="60" y="6"/>
                    <a:pt x="60" y="6"/>
                  </a:cubicBezTo>
                  <a:cubicBezTo>
                    <a:pt x="60" y="4"/>
                    <a:pt x="59" y="2"/>
                    <a:pt x="57" y="1"/>
                  </a:cubicBezTo>
                  <a:cubicBezTo>
                    <a:pt x="55" y="0"/>
                    <a:pt x="52" y="1"/>
                    <a:pt x="51" y="3"/>
                  </a:cubicBezTo>
                  <a:cubicBezTo>
                    <a:pt x="44" y="14"/>
                    <a:pt x="44" y="14"/>
                    <a:pt x="44" y="14"/>
                  </a:cubicBezTo>
                  <a:cubicBezTo>
                    <a:pt x="44" y="14"/>
                    <a:pt x="44" y="14"/>
                    <a:pt x="44" y="14"/>
                  </a:cubicBezTo>
                  <a:cubicBezTo>
                    <a:pt x="42" y="14"/>
                    <a:pt x="39" y="14"/>
                    <a:pt x="37" y="15"/>
                  </a:cubicBezTo>
                  <a:cubicBezTo>
                    <a:pt x="37" y="15"/>
                    <a:pt x="37" y="15"/>
                    <a:pt x="37" y="15"/>
                  </a:cubicBezTo>
                  <a:cubicBezTo>
                    <a:pt x="28" y="4"/>
                    <a:pt x="28" y="4"/>
                    <a:pt x="28" y="4"/>
                  </a:cubicBezTo>
                  <a:cubicBezTo>
                    <a:pt x="27" y="3"/>
                    <a:pt x="25" y="2"/>
                    <a:pt x="23" y="3"/>
                  </a:cubicBezTo>
                  <a:cubicBezTo>
                    <a:pt x="21" y="4"/>
                    <a:pt x="20" y="6"/>
                    <a:pt x="20" y="8"/>
                  </a:cubicBezTo>
                  <a:cubicBezTo>
                    <a:pt x="23" y="21"/>
                    <a:pt x="23" y="21"/>
                    <a:pt x="23" y="21"/>
                  </a:cubicBezTo>
                  <a:cubicBezTo>
                    <a:pt x="23" y="21"/>
                    <a:pt x="23" y="21"/>
                    <a:pt x="23" y="21"/>
                  </a:cubicBezTo>
                  <a:cubicBezTo>
                    <a:pt x="22" y="23"/>
                    <a:pt x="20" y="25"/>
                    <a:pt x="18" y="27"/>
                  </a:cubicBezTo>
                  <a:cubicBezTo>
                    <a:pt x="18" y="27"/>
                    <a:pt x="18" y="27"/>
                    <a:pt x="18" y="27"/>
                  </a:cubicBezTo>
                  <a:cubicBezTo>
                    <a:pt x="5" y="25"/>
                    <a:pt x="5" y="25"/>
                    <a:pt x="5" y="25"/>
                  </a:cubicBezTo>
                  <a:cubicBezTo>
                    <a:pt x="3" y="25"/>
                    <a:pt x="1" y="26"/>
                    <a:pt x="0" y="28"/>
                  </a:cubicBezTo>
                  <a:cubicBezTo>
                    <a:pt x="0" y="30"/>
                    <a:pt x="0" y="33"/>
                    <a:pt x="2" y="34"/>
                  </a:cubicBezTo>
                  <a:cubicBezTo>
                    <a:pt x="13" y="41"/>
                    <a:pt x="13" y="41"/>
                    <a:pt x="13" y="41"/>
                  </a:cubicBezTo>
                  <a:cubicBezTo>
                    <a:pt x="13" y="43"/>
                    <a:pt x="13" y="46"/>
                    <a:pt x="14" y="48"/>
                  </a:cubicBezTo>
                  <a:cubicBezTo>
                    <a:pt x="4" y="57"/>
                    <a:pt x="4" y="57"/>
                    <a:pt x="4" y="57"/>
                  </a:cubicBezTo>
                  <a:cubicBezTo>
                    <a:pt x="2" y="58"/>
                    <a:pt x="1" y="60"/>
                    <a:pt x="2" y="62"/>
                  </a:cubicBezTo>
                  <a:cubicBezTo>
                    <a:pt x="3" y="64"/>
                    <a:pt x="5" y="65"/>
                    <a:pt x="7" y="65"/>
                  </a:cubicBezTo>
                  <a:cubicBezTo>
                    <a:pt x="20" y="62"/>
                    <a:pt x="20" y="62"/>
                    <a:pt x="20" y="62"/>
                  </a:cubicBezTo>
                  <a:cubicBezTo>
                    <a:pt x="22" y="64"/>
                    <a:pt x="24" y="65"/>
                    <a:pt x="26" y="67"/>
                  </a:cubicBezTo>
                  <a:cubicBezTo>
                    <a:pt x="25" y="80"/>
                    <a:pt x="25" y="80"/>
                    <a:pt x="25" y="80"/>
                  </a:cubicBezTo>
                  <a:cubicBezTo>
                    <a:pt x="24" y="82"/>
                    <a:pt x="26" y="84"/>
                    <a:pt x="28" y="85"/>
                  </a:cubicBezTo>
                  <a:cubicBezTo>
                    <a:pt x="30" y="85"/>
                    <a:pt x="32" y="84"/>
                    <a:pt x="33" y="83"/>
                  </a:cubicBezTo>
                  <a:cubicBezTo>
                    <a:pt x="40" y="72"/>
                    <a:pt x="40" y="72"/>
                    <a:pt x="40" y="72"/>
                  </a:cubicBezTo>
                  <a:cubicBezTo>
                    <a:pt x="43" y="72"/>
                    <a:pt x="45" y="72"/>
                    <a:pt x="48" y="71"/>
                  </a:cubicBezTo>
                  <a:cubicBezTo>
                    <a:pt x="56" y="81"/>
                    <a:pt x="56" y="81"/>
                    <a:pt x="56" y="81"/>
                  </a:cubicBezTo>
                  <a:cubicBezTo>
                    <a:pt x="57" y="83"/>
                    <a:pt x="60" y="84"/>
                    <a:pt x="62" y="83"/>
                  </a:cubicBezTo>
                  <a:cubicBezTo>
                    <a:pt x="63" y="82"/>
                    <a:pt x="64" y="79"/>
                    <a:pt x="64" y="78"/>
                  </a:cubicBezTo>
                  <a:cubicBezTo>
                    <a:pt x="61" y="65"/>
                    <a:pt x="61" y="65"/>
                    <a:pt x="61" y="65"/>
                  </a:cubicBezTo>
                  <a:cubicBezTo>
                    <a:pt x="63" y="63"/>
                    <a:pt x="65" y="61"/>
                    <a:pt x="66" y="59"/>
                  </a:cubicBezTo>
                  <a:cubicBezTo>
                    <a:pt x="79" y="60"/>
                    <a:pt x="79" y="60"/>
                    <a:pt x="79" y="60"/>
                  </a:cubicBezTo>
                  <a:cubicBezTo>
                    <a:pt x="81" y="61"/>
                    <a:pt x="83" y="59"/>
                    <a:pt x="84" y="57"/>
                  </a:cubicBezTo>
                  <a:cubicBezTo>
                    <a:pt x="85" y="55"/>
                    <a:pt x="84" y="53"/>
                    <a:pt x="82" y="52"/>
                  </a:cubicBezTo>
                  <a:close/>
                  <a:moveTo>
                    <a:pt x="36" y="61"/>
                  </a:moveTo>
                  <a:cubicBezTo>
                    <a:pt x="26" y="57"/>
                    <a:pt x="21" y="47"/>
                    <a:pt x="25" y="37"/>
                  </a:cubicBezTo>
                  <a:cubicBezTo>
                    <a:pt x="28" y="27"/>
                    <a:pt x="38" y="22"/>
                    <a:pt x="48" y="26"/>
                  </a:cubicBezTo>
                  <a:cubicBezTo>
                    <a:pt x="58" y="29"/>
                    <a:pt x="63" y="39"/>
                    <a:pt x="59" y="49"/>
                  </a:cubicBezTo>
                  <a:cubicBezTo>
                    <a:pt x="56" y="59"/>
                    <a:pt x="46" y="64"/>
                    <a:pt x="36" y="61"/>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156"/>
            </a:p>
          </p:txBody>
        </p:sp>
        <p:sp>
          <p:nvSpPr>
            <p:cNvPr id="277" name="Freeform 349"/>
            <p:cNvSpPr>
              <a:spLocks noEditPoints="1"/>
            </p:cNvSpPr>
            <p:nvPr/>
          </p:nvSpPr>
          <p:spPr bwMode="gray">
            <a:xfrm>
              <a:off x="10895894" y="5594061"/>
              <a:ext cx="785004" cy="772867"/>
            </a:xfrm>
            <a:custGeom>
              <a:avLst/>
              <a:gdLst>
                <a:gd name="T0" fmla="*/ 87 w 90"/>
                <a:gd name="T1" fmla="*/ 48 h 89"/>
                <a:gd name="T2" fmla="*/ 89 w 90"/>
                <a:gd name="T3" fmla="*/ 43 h 89"/>
                <a:gd name="T4" fmla="*/ 83 w 90"/>
                <a:gd name="T5" fmla="*/ 39 h 89"/>
                <a:gd name="T6" fmla="*/ 78 w 90"/>
                <a:gd name="T7" fmla="*/ 36 h 89"/>
                <a:gd name="T8" fmla="*/ 75 w 90"/>
                <a:gd name="T9" fmla="*/ 24 h 89"/>
                <a:gd name="T10" fmla="*/ 77 w 90"/>
                <a:gd name="T11" fmla="*/ 18 h 89"/>
                <a:gd name="T12" fmla="*/ 75 w 90"/>
                <a:gd name="T13" fmla="*/ 12 h 89"/>
                <a:gd name="T14" fmla="*/ 68 w 90"/>
                <a:gd name="T15" fmla="*/ 13 h 89"/>
                <a:gd name="T16" fmla="*/ 62 w 90"/>
                <a:gd name="T17" fmla="*/ 15 h 89"/>
                <a:gd name="T18" fmla="*/ 51 w 90"/>
                <a:gd name="T19" fmla="*/ 9 h 89"/>
                <a:gd name="T20" fmla="*/ 49 w 90"/>
                <a:gd name="T21" fmla="*/ 2 h 89"/>
                <a:gd name="T22" fmla="*/ 43 w 90"/>
                <a:gd name="T23" fmla="*/ 1 h 89"/>
                <a:gd name="T24" fmla="*/ 39 w 90"/>
                <a:gd name="T25" fmla="*/ 6 h 89"/>
                <a:gd name="T26" fmla="*/ 36 w 90"/>
                <a:gd name="T27" fmla="*/ 12 h 89"/>
                <a:gd name="T28" fmla="*/ 24 w 90"/>
                <a:gd name="T29" fmla="*/ 15 h 89"/>
                <a:gd name="T30" fmla="*/ 18 w 90"/>
                <a:gd name="T31" fmla="*/ 12 h 89"/>
                <a:gd name="T32" fmla="*/ 13 w 90"/>
                <a:gd name="T33" fmla="*/ 15 h 89"/>
                <a:gd name="T34" fmla="*/ 14 w 90"/>
                <a:gd name="T35" fmla="*/ 22 h 89"/>
                <a:gd name="T36" fmla="*/ 16 w 90"/>
                <a:gd name="T37" fmla="*/ 28 h 89"/>
                <a:gd name="T38" fmla="*/ 9 w 90"/>
                <a:gd name="T39" fmla="*/ 38 h 89"/>
                <a:gd name="T40" fmla="*/ 3 w 90"/>
                <a:gd name="T41" fmla="*/ 40 h 89"/>
                <a:gd name="T42" fmla="*/ 1 w 90"/>
                <a:gd name="T43" fmla="*/ 46 h 89"/>
                <a:gd name="T44" fmla="*/ 7 w 90"/>
                <a:gd name="T45" fmla="*/ 50 h 89"/>
                <a:gd name="T46" fmla="*/ 12 w 90"/>
                <a:gd name="T47" fmla="*/ 53 h 89"/>
                <a:gd name="T48" fmla="*/ 15 w 90"/>
                <a:gd name="T49" fmla="*/ 65 h 89"/>
                <a:gd name="T50" fmla="*/ 12 w 90"/>
                <a:gd name="T51" fmla="*/ 71 h 89"/>
                <a:gd name="T52" fmla="*/ 15 w 90"/>
                <a:gd name="T53" fmla="*/ 77 h 89"/>
                <a:gd name="T54" fmla="*/ 22 w 90"/>
                <a:gd name="T55" fmla="*/ 75 h 89"/>
                <a:gd name="T56" fmla="*/ 27 w 90"/>
                <a:gd name="T57" fmla="*/ 74 h 89"/>
                <a:gd name="T58" fmla="*/ 39 w 90"/>
                <a:gd name="T59" fmla="*/ 81 h 89"/>
                <a:gd name="T60" fmla="*/ 41 w 90"/>
                <a:gd name="T61" fmla="*/ 86 h 89"/>
                <a:gd name="T62" fmla="*/ 47 w 90"/>
                <a:gd name="T63" fmla="*/ 88 h 89"/>
                <a:gd name="T64" fmla="*/ 51 w 90"/>
                <a:gd name="T65" fmla="*/ 82 h 89"/>
                <a:gd name="T66" fmla="*/ 54 w 90"/>
                <a:gd name="T67" fmla="*/ 78 h 89"/>
                <a:gd name="T68" fmla="*/ 66 w 90"/>
                <a:gd name="T69" fmla="*/ 75 h 89"/>
                <a:gd name="T70" fmla="*/ 72 w 90"/>
                <a:gd name="T71" fmla="*/ 77 h 89"/>
                <a:gd name="T72" fmla="*/ 77 w 90"/>
                <a:gd name="T73" fmla="*/ 74 h 89"/>
                <a:gd name="T74" fmla="*/ 76 w 90"/>
                <a:gd name="T75" fmla="*/ 67 h 89"/>
                <a:gd name="T76" fmla="*/ 75 w 90"/>
                <a:gd name="T77" fmla="*/ 62 h 89"/>
                <a:gd name="T78" fmla="*/ 81 w 90"/>
                <a:gd name="T79" fmla="*/ 51 h 89"/>
                <a:gd name="T80" fmla="*/ 65 w 90"/>
                <a:gd name="T81" fmla="*/ 25 h 89"/>
                <a:gd name="T82" fmla="*/ 54 w 90"/>
                <a:gd name="T83" fmla="*/ 36 h 89"/>
                <a:gd name="T84" fmla="*/ 65 w 90"/>
                <a:gd name="T85" fmla="*/ 25 h 89"/>
                <a:gd name="T86" fmla="*/ 49 w 90"/>
                <a:gd name="T87" fmla="*/ 41 h 89"/>
                <a:gd name="T88" fmla="*/ 41 w 90"/>
                <a:gd name="T89" fmla="*/ 49 h 89"/>
                <a:gd name="T90" fmla="*/ 36 w 90"/>
                <a:gd name="T91" fmla="*/ 36 h 89"/>
                <a:gd name="T92" fmla="*/ 26 w 90"/>
                <a:gd name="T93" fmla="*/ 25 h 89"/>
                <a:gd name="T94" fmla="*/ 36 w 90"/>
                <a:gd name="T95" fmla="*/ 36 h 89"/>
                <a:gd name="T96" fmla="*/ 26 w 90"/>
                <a:gd name="T97" fmla="*/ 54 h 89"/>
                <a:gd name="T98" fmla="*/ 36 w 90"/>
                <a:gd name="T99" fmla="*/ 64 h 89"/>
                <a:gd name="T100" fmla="*/ 54 w 90"/>
                <a:gd name="T101" fmla="*/ 54 h 89"/>
                <a:gd name="T102" fmla="*/ 65 w 90"/>
                <a:gd name="T103" fmla="*/ 64 h 89"/>
                <a:gd name="T104" fmla="*/ 54 w 90"/>
                <a:gd name="T105" fmla="*/ 5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0" h="89">
                  <a:moveTo>
                    <a:pt x="83" y="51"/>
                  </a:moveTo>
                  <a:cubicBezTo>
                    <a:pt x="84" y="50"/>
                    <a:pt x="86" y="49"/>
                    <a:pt x="87" y="48"/>
                  </a:cubicBezTo>
                  <a:cubicBezTo>
                    <a:pt x="89" y="46"/>
                    <a:pt x="89" y="46"/>
                    <a:pt x="89" y="46"/>
                  </a:cubicBezTo>
                  <a:cubicBezTo>
                    <a:pt x="90" y="45"/>
                    <a:pt x="90" y="44"/>
                    <a:pt x="89" y="43"/>
                  </a:cubicBezTo>
                  <a:cubicBezTo>
                    <a:pt x="87" y="41"/>
                    <a:pt x="87" y="41"/>
                    <a:pt x="87" y="41"/>
                  </a:cubicBezTo>
                  <a:cubicBezTo>
                    <a:pt x="86" y="40"/>
                    <a:pt x="84" y="39"/>
                    <a:pt x="83" y="39"/>
                  </a:cubicBezTo>
                  <a:cubicBezTo>
                    <a:pt x="81" y="38"/>
                    <a:pt x="81" y="38"/>
                    <a:pt x="81" y="38"/>
                  </a:cubicBezTo>
                  <a:cubicBezTo>
                    <a:pt x="80" y="38"/>
                    <a:pt x="78" y="37"/>
                    <a:pt x="78" y="36"/>
                  </a:cubicBezTo>
                  <a:cubicBezTo>
                    <a:pt x="75" y="28"/>
                    <a:pt x="75" y="28"/>
                    <a:pt x="75" y="28"/>
                  </a:cubicBezTo>
                  <a:cubicBezTo>
                    <a:pt x="74" y="26"/>
                    <a:pt x="74" y="25"/>
                    <a:pt x="75" y="24"/>
                  </a:cubicBezTo>
                  <a:cubicBezTo>
                    <a:pt x="76" y="22"/>
                    <a:pt x="76" y="22"/>
                    <a:pt x="76" y="22"/>
                  </a:cubicBezTo>
                  <a:cubicBezTo>
                    <a:pt x="77" y="21"/>
                    <a:pt x="78" y="19"/>
                    <a:pt x="77" y="18"/>
                  </a:cubicBezTo>
                  <a:cubicBezTo>
                    <a:pt x="77" y="15"/>
                    <a:pt x="77" y="15"/>
                    <a:pt x="77" y="15"/>
                  </a:cubicBezTo>
                  <a:cubicBezTo>
                    <a:pt x="77" y="13"/>
                    <a:pt x="76" y="12"/>
                    <a:pt x="75" y="12"/>
                  </a:cubicBezTo>
                  <a:cubicBezTo>
                    <a:pt x="72" y="12"/>
                    <a:pt x="72" y="12"/>
                    <a:pt x="72" y="12"/>
                  </a:cubicBezTo>
                  <a:cubicBezTo>
                    <a:pt x="71" y="12"/>
                    <a:pt x="69" y="13"/>
                    <a:pt x="68" y="13"/>
                  </a:cubicBezTo>
                  <a:cubicBezTo>
                    <a:pt x="66" y="15"/>
                    <a:pt x="66" y="15"/>
                    <a:pt x="66" y="15"/>
                  </a:cubicBezTo>
                  <a:cubicBezTo>
                    <a:pt x="65" y="16"/>
                    <a:pt x="63" y="16"/>
                    <a:pt x="62" y="15"/>
                  </a:cubicBezTo>
                  <a:cubicBezTo>
                    <a:pt x="54" y="12"/>
                    <a:pt x="54" y="12"/>
                    <a:pt x="54" y="12"/>
                  </a:cubicBezTo>
                  <a:cubicBezTo>
                    <a:pt x="53" y="12"/>
                    <a:pt x="52" y="10"/>
                    <a:pt x="51" y="9"/>
                  </a:cubicBezTo>
                  <a:cubicBezTo>
                    <a:pt x="51" y="6"/>
                    <a:pt x="51" y="6"/>
                    <a:pt x="51" y="6"/>
                  </a:cubicBezTo>
                  <a:cubicBezTo>
                    <a:pt x="51" y="5"/>
                    <a:pt x="50" y="3"/>
                    <a:pt x="49" y="2"/>
                  </a:cubicBezTo>
                  <a:cubicBezTo>
                    <a:pt x="47" y="1"/>
                    <a:pt x="47" y="1"/>
                    <a:pt x="47" y="1"/>
                  </a:cubicBezTo>
                  <a:cubicBezTo>
                    <a:pt x="46" y="0"/>
                    <a:pt x="44" y="0"/>
                    <a:pt x="43" y="1"/>
                  </a:cubicBezTo>
                  <a:cubicBezTo>
                    <a:pt x="41" y="2"/>
                    <a:pt x="41" y="2"/>
                    <a:pt x="41" y="2"/>
                  </a:cubicBezTo>
                  <a:cubicBezTo>
                    <a:pt x="40" y="3"/>
                    <a:pt x="39" y="5"/>
                    <a:pt x="39" y="6"/>
                  </a:cubicBezTo>
                  <a:cubicBezTo>
                    <a:pt x="39" y="9"/>
                    <a:pt x="39" y="9"/>
                    <a:pt x="39" y="9"/>
                  </a:cubicBezTo>
                  <a:cubicBezTo>
                    <a:pt x="39" y="10"/>
                    <a:pt x="37" y="12"/>
                    <a:pt x="36" y="12"/>
                  </a:cubicBezTo>
                  <a:cubicBezTo>
                    <a:pt x="28" y="15"/>
                    <a:pt x="28" y="15"/>
                    <a:pt x="28" y="15"/>
                  </a:cubicBezTo>
                  <a:cubicBezTo>
                    <a:pt x="27" y="16"/>
                    <a:pt x="25" y="16"/>
                    <a:pt x="24" y="15"/>
                  </a:cubicBezTo>
                  <a:cubicBezTo>
                    <a:pt x="23" y="13"/>
                    <a:pt x="23" y="13"/>
                    <a:pt x="23" y="13"/>
                  </a:cubicBezTo>
                  <a:cubicBezTo>
                    <a:pt x="21" y="12"/>
                    <a:pt x="19" y="12"/>
                    <a:pt x="18" y="12"/>
                  </a:cubicBezTo>
                  <a:cubicBezTo>
                    <a:pt x="15" y="12"/>
                    <a:pt x="15" y="12"/>
                    <a:pt x="15" y="12"/>
                  </a:cubicBezTo>
                  <a:cubicBezTo>
                    <a:pt x="14" y="12"/>
                    <a:pt x="13" y="13"/>
                    <a:pt x="13" y="15"/>
                  </a:cubicBezTo>
                  <a:cubicBezTo>
                    <a:pt x="13" y="17"/>
                    <a:pt x="13" y="17"/>
                    <a:pt x="13" y="17"/>
                  </a:cubicBezTo>
                  <a:cubicBezTo>
                    <a:pt x="13" y="19"/>
                    <a:pt x="13" y="21"/>
                    <a:pt x="14" y="22"/>
                  </a:cubicBezTo>
                  <a:cubicBezTo>
                    <a:pt x="15" y="23"/>
                    <a:pt x="15" y="23"/>
                    <a:pt x="15" y="23"/>
                  </a:cubicBezTo>
                  <a:cubicBezTo>
                    <a:pt x="16" y="25"/>
                    <a:pt x="16" y="26"/>
                    <a:pt x="16" y="28"/>
                  </a:cubicBezTo>
                  <a:cubicBezTo>
                    <a:pt x="12" y="35"/>
                    <a:pt x="12" y="35"/>
                    <a:pt x="12" y="35"/>
                  </a:cubicBezTo>
                  <a:cubicBezTo>
                    <a:pt x="12" y="37"/>
                    <a:pt x="11" y="38"/>
                    <a:pt x="9" y="38"/>
                  </a:cubicBezTo>
                  <a:cubicBezTo>
                    <a:pt x="7" y="38"/>
                    <a:pt x="7" y="38"/>
                    <a:pt x="7" y="38"/>
                  </a:cubicBezTo>
                  <a:cubicBezTo>
                    <a:pt x="6" y="38"/>
                    <a:pt x="4" y="39"/>
                    <a:pt x="3" y="40"/>
                  </a:cubicBezTo>
                  <a:cubicBezTo>
                    <a:pt x="1" y="42"/>
                    <a:pt x="1" y="42"/>
                    <a:pt x="1" y="42"/>
                  </a:cubicBezTo>
                  <a:cubicBezTo>
                    <a:pt x="0" y="43"/>
                    <a:pt x="0" y="45"/>
                    <a:pt x="1" y="46"/>
                  </a:cubicBezTo>
                  <a:cubicBezTo>
                    <a:pt x="3" y="48"/>
                    <a:pt x="3" y="48"/>
                    <a:pt x="3" y="48"/>
                  </a:cubicBezTo>
                  <a:cubicBezTo>
                    <a:pt x="4" y="49"/>
                    <a:pt x="6" y="50"/>
                    <a:pt x="7" y="50"/>
                  </a:cubicBezTo>
                  <a:cubicBezTo>
                    <a:pt x="9" y="50"/>
                    <a:pt x="9" y="50"/>
                    <a:pt x="9" y="50"/>
                  </a:cubicBezTo>
                  <a:cubicBezTo>
                    <a:pt x="10" y="51"/>
                    <a:pt x="12" y="52"/>
                    <a:pt x="12" y="53"/>
                  </a:cubicBezTo>
                  <a:cubicBezTo>
                    <a:pt x="15" y="61"/>
                    <a:pt x="15" y="61"/>
                    <a:pt x="15" y="61"/>
                  </a:cubicBezTo>
                  <a:cubicBezTo>
                    <a:pt x="16" y="62"/>
                    <a:pt x="16" y="64"/>
                    <a:pt x="15" y="65"/>
                  </a:cubicBezTo>
                  <a:cubicBezTo>
                    <a:pt x="14" y="67"/>
                    <a:pt x="14" y="67"/>
                    <a:pt x="14" y="67"/>
                  </a:cubicBezTo>
                  <a:cubicBezTo>
                    <a:pt x="13" y="68"/>
                    <a:pt x="12" y="70"/>
                    <a:pt x="12" y="71"/>
                  </a:cubicBezTo>
                  <a:cubicBezTo>
                    <a:pt x="12" y="74"/>
                    <a:pt x="12" y="74"/>
                    <a:pt x="12" y="74"/>
                  </a:cubicBezTo>
                  <a:cubicBezTo>
                    <a:pt x="13" y="75"/>
                    <a:pt x="14" y="76"/>
                    <a:pt x="15" y="77"/>
                  </a:cubicBezTo>
                  <a:cubicBezTo>
                    <a:pt x="18" y="77"/>
                    <a:pt x="18" y="77"/>
                    <a:pt x="18" y="77"/>
                  </a:cubicBezTo>
                  <a:cubicBezTo>
                    <a:pt x="19" y="77"/>
                    <a:pt x="21" y="76"/>
                    <a:pt x="22" y="75"/>
                  </a:cubicBezTo>
                  <a:cubicBezTo>
                    <a:pt x="23" y="74"/>
                    <a:pt x="23" y="74"/>
                    <a:pt x="23" y="74"/>
                  </a:cubicBezTo>
                  <a:cubicBezTo>
                    <a:pt x="24" y="73"/>
                    <a:pt x="26" y="73"/>
                    <a:pt x="27" y="74"/>
                  </a:cubicBezTo>
                  <a:cubicBezTo>
                    <a:pt x="36" y="78"/>
                    <a:pt x="36" y="78"/>
                    <a:pt x="36" y="78"/>
                  </a:cubicBezTo>
                  <a:cubicBezTo>
                    <a:pt x="37" y="78"/>
                    <a:pt x="38" y="79"/>
                    <a:pt x="39" y="81"/>
                  </a:cubicBezTo>
                  <a:cubicBezTo>
                    <a:pt x="39" y="82"/>
                    <a:pt x="39" y="82"/>
                    <a:pt x="39" y="82"/>
                  </a:cubicBezTo>
                  <a:cubicBezTo>
                    <a:pt x="39" y="84"/>
                    <a:pt x="40" y="85"/>
                    <a:pt x="41" y="86"/>
                  </a:cubicBezTo>
                  <a:cubicBezTo>
                    <a:pt x="43" y="88"/>
                    <a:pt x="43" y="88"/>
                    <a:pt x="43" y="88"/>
                  </a:cubicBezTo>
                  <a:cubicBezTo>
                    <a:pt x="44" y="89"/>
                    <a:pt x="46" y="89"/>
                    <a:pt x="47" y="88"/>
                  </a:cubicBezTo>
                  <a:cubicBezTo>
                    <a:pt x="49" y="86"/>
                    <a:pt x="49" y="86"/>
                    <a:pt x="49" y="86"/>
                  </a:cubicBezTo>
                  <a:cubicBezTo>
                    <a:pt x="50" y="85"/>
                    <a:pt x="51" y="84"/>
                    <a:pt x="51" y="82"/>
                  </a:cubicBezTo>
                  <a:cubicBezTo>
                    <a:pt x="51" y="81"/>
                    <a:pt x="51" y="81"/>
                    <a:pt x="51" y="81"/>
                  </a:cubicBezTo>
                  <a:cubicBezTo>
                    <a:pt x="51" y="80"/>
                    <a:pt x="52" y="78"/>
                    <a:pt x="54" y="78"/>
                  </a:cubicBezTo>
                  <a:cubicBezTo>
                    <a:pt x="62" y="74"/>
                    <a:pt x="62" y="74"/>
                    <a:pt x="62" y="74"/>
                  </a:cubicBezTo>
                  <a:cubicBezTo>
                    <a:pt x="63" y="74"/>
                    <a:pt x="65" y="74"/>
                    <a:pt x="66" y="75"/>
                  </a:cubicBezTo>
                  <a:cubicBezTo>
                    <a:pt x="67" y="76"/>
                    <a:pt x="67" y="76"/>
                    <a:pt x="67" y="76"/>
                  </a:cubicBezTo>
                  <a:cubicBezTo>
                    <a:pt x="68" y="76"/>
                    <a:pt x="70" y="77"/>
                    <a:pt x="72" y="77"/>
                  </a:cubicBezTo>
                  <a:cubicBezTo>
                    <a:pt x="74" y="77"/>
                    <a:pt x="74" y="77"/>
                    <a:pt x="74" y="77"/>
                  </a:cubicBezTo>
                  <a:cubicBezTo>
                    <a:pt x="76" y="77"/>
                    <a:pt x="77" y="76"/>
                    <a:pt x="77" y="74"/>
                  </a:cubicBezTo>
                  <a:cubicBezTo>
                    <a:pt x="77" y="71"/>
                    <a:pt x="77" y="71"/>
                    <a:pt x="77" y="71"/>
                  </a:cubicBezTo>
                  <a:cubicBezTo>
                    <a:pt x="77" y="70"/>
                    <a:pt x="77" y="68"/>
                    <a:pt x="76" y="67"/>
                  </a:cubicBezTo>
                  <a:cubicBezTo>
                    <a:pt x="75" y="66"/>
                    <a:pt x="75" y="66"/>
                    <a:pt x="75" y="66"/>
                  </a:cubicBezTo>
                  <a:cubicBezTo>
                    <a:pt x="74" y="65"/>
                    <a:pt x="74" y="63"/>
                    <a:pt x="75" y="62"/>
                  </a:cubicBezTo>
                  <a:cubicBezTo>
                    <a:pt x="78" y="53"/>
                    <a:pt x="78" y="53"/>
                    <a:pt x="78" y="53"/>
                  </a:cubicBezTo>
                  <a:cubicBezTo>
                    <a:pt x="78" y="52"/>
                    <a:pt x="80" y="51"/>
                    <a:pt x="81" y="51"/>
                  </a:cubicBezTo>
                  <a:lnTo>
                    <a:pt x="83" y="51"/>
                  </a:lnTo>
                  <a:close/>
                  <a:moveTo>
                    <a:pt x="65" y="25"/>
                  </a:moveTo>
                  <a:cubicBezTo>
                    <a:pt x="68" y="28"/>
                    <a:pt x="68" y="33"/>
                    <a:pt x="65" y="36"/>
                  </a:cubicBezTo>
                  <a:cubicBezTo>
                    <a:pt x="62" y="39"/>
                    <a:pt x="57" y="39"/>
                    <a:pt x="54" y="36"/>
                  </a:cubicBezTo>
                  <a:cubicBezTo>
                    <a:pt x="51" y="33"/>
                    <a:pt x="51" y="28"/>
                    <a:pt x="54" y="25"/>
                  </a:cubicBezTo>
                  <a:cubicBezTo>
                    <a:pt x="57" y="22"/>
                    <a:pt x="62" y="22"/>
                    <a:pt x="65" y="25"/>
                  </a:cubicBezTo>
                  <a:close/>
                  <a:moveTo>
                    <a:pt x="41" y="41"/>
                  </a:moveTo>
                  <a:cubicBezTo>
                    <a:pt x="43" y="38"/>
                    <a:pt x="47" y="38"/>
                    <a:pt x="49" y="41"/>
                  </a:cubicBezTo>
                  <a:cubicBezTo>
                    <a:pt x="52" y="43"/>
                    <a:pt x="52" y="47"/>
                    <a:pt x="49" y="49"/>
                  </a:cubicBezTo>
                  <a:cubicBezTo>
                    <a:pt x="47" y="51"/>
                    <a:pt x="43" y="51"/>
                    <a:pt x="41" y="49"/>
                  </a:cubicBezTo>
                  <a:cubicBezTo>
                    <a:pt x="38" y="47"/>
                    <a:pt x="38" y="43"/>
                    <a:pt x="41" y="41"/>
                  </a:cubicBezTo>
                  <a:close/>
                  <a:moveTo>
                    <a:pt x="36" y="36"/>
                  </a:moveTo>
                  <a:cubicBezTo>
                    <a:pt x="33" y="39"/>
                    <a:pt x="29" y="39"/>
                    <a:pt x="26" y="36"/>
                  </a:cubicBezTo>
                  <a:cubicBezTo>
                    <a:pt x="23" y="33"/>
                    <a:pt x="23" y="28"/>
                    <a:pt x="26" y="25"/>
                  </a:cubicBezTo>
                  <a:cubicBezTo>
                    <a:pt x="29" y="22"/>
                    <a:pt x="33" y="22"/>
                    <a:pt x="36" y="25"/>
                  </a:cubicBezTo>
                  <a:cubicBezTo>
                    <a:pt x="39" y="28"/>
                    <a:pt x="39" y="33"/>
                    <a:pt x="36" y="36"/>
                  </a:cubicBezTo>
                  <a:close/>
                  <a:moveTo>
                    <a:pt x="26" y="64"/>
                  </a:moveTo>
                  <a:cubicBezTo>
                    <a:pt x="23" y="61"/>
                    <a:pt x="23" y="57"/>
                    <a:pt x="26" y="54"/>
                  </a:cubicBezTo>
                  <a:cubicBezTo>
                    <a:pt x="29" y="51"/>
                    <a:pt x="33" y="51"/>
                    <a:pt x="36" y="54"/>
                  </a:cubicBezTo>
                  <a:cubicBezTo>
                    <a:pt x="39" y="57"/>
                    <a:pt x="39" y="61"/>
                    <a:pt x="36" y="64"/>
                  </a:cubicBezTo>
                  <a:cubicBezTo>
                    <a:pt x="33" y="67"/>
                    <a:pt x="29" y="67"/>
                    <a:pt x="26" y="64"/>
                  </a:cubicBezTo>
                  <a:close/>
                  <a:moveTo>
                    <a:pt x="54" y="54"/>
                  </a:moveTo>
                  <a:cubicBezTo>
                    <a:pt x="57" y="51"/>
                    <a:pt x="62" y="51"/>
                    <a:pt x="65" y="54"/>
                  </a:cubicBezTo>
                  <a:cubicBezTo>
                    <a:pt x="68" y="57"/>
                    <a:pt x="68" y="61"/>
                    <a:pt x="65" y="64"/>
                  </a:cubicBezTo>
                  <a:cubicBezTo>
                    <a:pt x="62" y="67"/>
                    <a:pt x="57" y="67"/>
                    <a:pt x="54" y="64"/>
                  </a:cubicBezTo>
                  <a:cubicBezTo>
                    <a:pt x="51" y="61"/>
                    <a:pt x="51" y="57"/>
                    <a:pt x="54" y="54"/>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156"/>
            </a:p>
          </p:txBody>
        </p:sp>
        <p:grpSp>
          <p:nvGrpSpPr>
            <p:cNvPr id="278" name="Group 277"/>
            <p:cNvGrpSpPr/>
            <p:nvPr userDrawn="1"/>
          </p:nvGrpSpPr>
          <p:grpSpPr bwMode="gray">
            <a:xfrm>
              <a:off x="10640972" y="5505041"/>
              <a:ext cx="368222" cy="356087"/>
              <a:chOff x="10962040" y="5443286"/>
              <a:chExt cx="391159" cy="378268"/>
            </a:xfrm>
            <a:solidFill>
              <a:srgbClr val="00BCF2"/>
            </a:solidFill>
          </p:grpSpPr>
          <p:sp>
            <p:nvSpPr>
              <p:cNvPr id="298" name="Freeform 350"/>
              <p:cNvSpPr>
                <a:spLocks noEditPoints="1"/>
              </p:cNvSpPr>
              <p:nvPr/>
            </p:nvSpPr>
            <p:spPr bwMode="gray">
              <a:xfrm>
                <a:off x="11009322" y="5499167"/>
                <a:ext cx="305193" cy="296596"/>
              </a:xfrm>
              <a:custGeom>
                <a:avLst/>
                <a:gdLst>
                  <a:gd name="T0" fmla="*/ 15 w 33"/>
                  <a:gd name="T1" fmla="*/ 1 h 32"/>
                  <a:gd name="T2" fmla="*/ 1 w 33"/>
                  <a:gd name="T3" fmla="*/ 17 h 32"/>
                  <a:gd name="T4" fmla="*/ 18 w 33"/>
                  <a:gd name="T5" fmla="*/ 32 h 32"/>
                  <a:gd name="T6" fmla="*/ 32 w 33"/>
                  <a:gd name="T7" fmla="*/ 15 h 32"/>
                  <a:gd name="T8" fmla="*/ 15 w 33"/>
                  <a:gd name="T9" fmla="*/ 1 h 32"/>
                  <a:gd name="T10" fmla="*/ 17 w 33"/>
                  <a:gd name="T11" fmla="*/ 23 h 32"/>
                  <a:gd name="T12" fmla="*/ 10 w 33"/>
                  <a:gd name="T13" fmla="*/ 17 h 32"/>
                  <a:gd name="T14" fmla="*/ 16 w 33"/>
                  <a:gd name="T15" fmla="*/ 9 h 32"/>
                  <a:gd name="T16" fmla="*/ 23 w 33"/>
                  <a:gd name="T17" fmla="*/ 16 h 32"/>
                  <a:gd name="T18" fmla="*/ 17 w 33"/>
                  <a:gd name="T19" fmla="*/ 2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32">
                    <a:moveTo>
                      <a:pt x="15" y="1"/>
                    </a:moveTo>
                    <a:cubicBezTo>
                      <a:pt x="7" y="1"/>
                      <a:pt x="0" y="9"/>
                      <a:pt x="1" y="17"/>
                    </a:cubicBezTo>
                    <a:cubicBezTo>
                      <a:pt x="2" y="26"/>
                      <a:pt x="9" y="32"/>
                      <a:pt x="18" y="32"/>
                    </a:cubicBezTo>
                    <a:cubicBezTo>
                      <a:pt x="26" y="31"/>
                      <a:pt x="33" y="24"/>
                      <a:pt x="32" y="15"/>
                    </a:cubicBezTo>
                    <a:cubicBezTo>
                      <a:pt x="31" y="6"/>
                      <a:pt x="24" y="0"/>
                      <a:pt x="15" y="1"/>
                    </a:cubicBezTo>
                    <a:close/>
                    <a:moveTo>
                      <a:pt x="17" y="23"/>
                    </a:moveTo>
                    <a:cubicBezTo>
                      <a:pt x="13" y="23"/>
                      <a:pt x="10" y="21"/>
                      <a:pt x="10" y="17"/>
                    </a:cubicBezTo>
                    <a:cubicBezTo>
                      <a:pt x="9" y="13"/>
                      <a:pt x="12" y="10"/>
                      <a:pt x="16" y="9"/>
                    </a:cubicBezTo>
                    <a:cubicBezTo>
                      <a:pt x="20" y="9"/>
                      <a:pt x="23" y="12"/>
                      <a:pt x="23" y="16"/>
                    </a:cubicBezTo>
                    <a:cubicBezTo>
                      <a:pt x="24" y="19"/>
                      <a:pt x="21" y="23"/>
                      <a:pt x="17"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156"/>
              </a:p>
            </p:txBody>
          </p:sp>
          <p:sp>
            <p:nvSpPr>
              <p:cNvPr id="299" name="Freeform 351"/>
              <p:cNvSpPr>
                <a:spLocks/>
              </p:cNvSpPr>
              <p:nvPr/>
            </p:nvSpPr>
            <p:spPr bwMode="gray">
              <a:xfrm>
                <a:off x="11112485" y="5443286"/>
                <a:ext cx="73075" cy="94566"/>
              </a:xfrm>
              <a:custGeom>
                <a:avLst/>
                <a:gdLst>
                  <a:gd name="T0" fmla="*/ 8 w 8"/>
                  <a:gd name="T1" fmla="*/ 6 h 10"/>
                  <a:gd name="T2" fmla="*/ 5 w 8"/>
                  <a:gd name="T3" fmla="*/ 10 h 10"/>
                  <a:gd name="T4" fmla="*/ 4 w 8"/>
                  <a:gd name="T5" fmla="*/ 10 h 10"/>
                  <a:gd name="T6" fmla="*/ 0 w 8"/>
                  <a:gd name="T7" fmla="*/ 7 h 10"/>
                  <a:gd name="T8" fmla="*/ 0 w 8"/>
                  <a:gd name="T9" fmla="*/ 4 h 10"/>
                  <a:gd name="T10" fmla="*/ 3 w 8"/>
                  <a:gd name="T11" fmla="*/ 0 h 10"/>
                  <a:gd name="T12" fmla="*/ 4 w 8"/>
                  <a:gd name="T13" fmla="*/ 0 h 10"/>
                  <a:gd name="T14" fmla="*/ 8 w 8"/>
                  <a:gd name="T15" fmla="*/ 3 h 10"/>
                  <a:gd name="T16" fmla="*/ 8 w 8"/>
                  <a:gd name="T17" fmla="*/ 6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10">
                    <a:moveTo>
                      <a:pt x="8" y="6"/>
                    </a:moveTo>
                    <a:cubicBezTo>
                      <a:pt x="8" y="8"/>
                      <a:pt x="7" y="9"/>
                      <a:pt x="5" y="10"/>
                    </a:cubicBezTo>
                    <a:cubicBezTo>
                      <a:pt x="4" y="10"/>
                      <a:pt x="4" y="10"/>
                      <a:pt x="4" y="10"/>
                    </a:cubicBezTo>
                    <a:cubicBezTo>
                      <a:pt x="2" y="10"/>
                      <a:pt x="1" y="9"/>
                      <a:pt x="0" y="7"/>
                    </a:cubicBezTo>
                    <a:cubicBezTo>
                      <a:pt x="0" y="4"/>
                      <a:pt x="0" y="4"/>
                      <a:pt x="0" y="4"/>
                    </a:cubicBezTo>
                    <a:cubicBezTo>
                      <a:pt x="0" y="2"/>
                      <a:pt x="1" y="1"/>
                      <a:pt x="3" y="0"/>
                    </a:cubicBezTo>
                    <a:cubicBezTo>
                      <a:pt x="4" y="0"/>
                      <a:pt x="4" y="0"/>
                      <a:pt x="4" y="0"/>
                    </a:cubicBezTo>
                    <a:cubicBezTo>
                      <a:pt x="6" y="0"/>
                      <a:pt x="7" y="1"/>
                      <a:pt x="8" y="3"/>
                    </a:cubicBezTo>
                    <a:lnTo>
                      <a:pt x="8"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156"/>
              </a:p>
            </p:txBody>
          </p:sp>
          <p:sp>
            <p:nvSpPr>
              <p:cNvPr id="300" name="Freeform 352"/>
              <p:cNvSpPr>
                <a:spLocks/>
              </p:cNvSpPr>
              <p:nvPr/>
            </p:nvSpPr>
            <p:spPr bwMode="gray">
              <a:xfrm>
                <a:off x="11030815" y="5731285"/>
                <a:ext cx="81672" cy="90269"/>
              </a:xfrm>
              <a:custGeom>
                <a:avLst/>
                <a:gdLst>
                  <a:gd name="T0" fmla="*/ 7 w 9"/>
                  <a:gd name="T1" fmla="*/ 9 h 10"/>
                  <a:gd name="T2" fmla="*/ 3 w 9"/>
                  <a:gd name="T3" fmla="*/ 9 h 10"/>
                  <a:gd name="T4" fmla="*/ 1 w 9"/>
                  <a:gd name="T5" fmla="*/ 8 h 10"/>
                  <a:gd name="T6" fmla="*/ 1 w 9"/>
                  <a:gd name="T7" fmla="*/ 4 h 10"/>
                  <a:gd name="T8" fmla="*/ 2 w 9"/>
                  <a:gd name="T9" fmla="*/ 2 h 10"/>
                  <a:gd name="T10" fmla="*/ 7 w 9"/>
                  <a:gd name="T11" fmla="*/ 1 h 10"/>
                  <a:gd name="T12" fmla="*/ 8 w 9"/>
                  <a:gd name="T13" fmla="*/ 2 h 10"/>
                  <a:gd name="T14" fmla="*/ 9 w 9"/>
                  <a:gd name="T15" fmla="*/ 6 h 10"/>
                  <a:gd name="T16" fmla="*/ 7 w 9"/>
                  <a:gd name="T17" fmla="*/ 9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0">
                    <a:moveTo>
                      <a:pt x="7" y="9"/>
                    </a:moveTo>
                    <a:cubicBezTo>
                      <a:pt x="6" y="10"/>
                      <a:pt x="4" y="10"/>
                      <a:pt x="3" y="9"/>
                    </a:cubicBezTo>
                    <a:cubicBezTo>
                      <a:pt x="1" y="8"/>
                      <a:pt x="1" y="8"/>
                      <a:pt x="1" y="8"/>
                    </a:cubicBezTo>
                    <a:cubicBezTo>
                      <a:pt x="0" y="7"/>
                      <a:pt x="0" y="6"/>
                      <a:pt x="1" y="4"/>
                    </a:cubicBezTo>
                    <a:cubicBezTo>
                      <a:pt x="2" y="2"/>
                      <a:pt x="2" y="2"/>
                      <a:pt x="2" y="2"/>
                    </a:cubicBezTo>
                    <a:cubicBezTo>
                      <a:pt x="3" y="0"/>
                      <a:pt x="5" y="0"/>
                      <a:pt x="7" y="1"/>
                    </a:cubicBezTo>
                    <a:cubicBezTo>
                      <a:pt x="8" y="2"/>
                      <a:pt x="8" y="2"/>
                      <a:pt x="8" y="2"/>
                    </a:cubicBezTo>
                    <a:cubicBezTo>
                      <a:pt x="9" y="3"/>
                      <a:pt x="9" y="5"/>
                      <a:pt x="9" y="6"/>
                    </a:cubicBezTo>
                    <a:lnTo>
                      <a:pt x="7"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156" dirty="0"/>
              </a:p>
            </p:txBody>
          </p:sp>
          <p:sp>
            <p:nvSpPr>
              <p:cNvPr id="301" name="Freeform 353"/>
              <p:cNvSpPr>
                <a:spLocks/>
              </p:cNvSpPr>
              <p:nvPr/>
            </p:nvSpPr>
            <p:spPr bwMode="gray">
              <a:xfrm>
                <a:off x="11232842" y="5714091"/>
                <a:ext cx="94566" cy="90269"/>
              </a:xfrm>
              <a:custGeom>
                <a:avLst/>
                <a:gdLst>
                  <a:gd name="T0" fmla="*/ 8 w 10"/>
                  <a:gd name="T1" fmla="*/ 4 h 10"/>
                  <a:gd name="T2" fmla="*/ 8 w 10"/>
                  <a:gd name="T3" fmla="*/ 8 h 10"/>
                  <a:gd name="T4" fmla="*/ 7 w 10"/>
                  <a:gd name="T5" fmla="*/ 9 h 10"/>
                  <a:gd name="T6" fmla="*/ 3 w 10"/>
                  <a:gd name="T7" fmla="*/ 9 h 10"/>
                  <a:gd name="T8" fmla="*/ 1 w 10"/>
                  <a:gd name="T9" fmla="*/ 7 h 10"/>
                  <a:gd name="T10" fmla="*/ 1 w 10"/>
                  <a:gd name="T11" fmla="*/ 3 h 10"/>
                  <a:gd name="T12" fmla="*/ 2 w 10"/>
                  <a:gd name="T13" fmla="*/ 2 h 10"/>
                  <a:gd name="T14" fmla="*/ 6 w 10"/>
                  <a:gd name="T15" fmla="*/ 2 h 10"/>
                  <a:gd name="T16" fmla="*/ 8 w 10"/>
                  <a:gd name="T17" fmla="*/ 4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10">
                    <a:moveTo>
                      <a:pt x="8" y="4"/>
                    </a:moveTo>
                    <a:cubicBezTo>
                      <a:pt x="10" y="5"/>
                      <a:pt x="10" y="7"/>
                      <a:pt x="8" y="8"/>
                    </a:cubicBezTo>
                    <a:cubicBezTo>
                      <a:pt x="7" y="9"/>
                      <a:pt x="7" y="9"/>
                      <a:pt x="7" y="9"/>
                    </a:cubicBezTo>
                    <a:cubicBezTo>
                      <a:pt x="6" y="10"/>
                      <a:pt x="4" y="10"/>
                      <a:pt x="3" y="9"/>
                    </a:cubicBezTo>
                    <a:cubicBezTo>
                      <a:pt x="1" y="7"/>
                      <a:pt x="1" y="7"/>
                      <a:pt x="1" y="7"/>
                    </a:cubicBezTo>
                    <a:cubicBezTo>
                      <a:pt x="0" y="6"/>
                      <a:pt x="0" y="4"/>
                      <a:pt x="1" y="3"/>
                    </a:cubicBezTo>
                    <a:cubicBezTo>
                      <a:pt x="2" y="2"/>
                      <a:pt x="2" y="2"/>
                      <a:pt x="2" y="2"/>
                    </a:cubicBezTo>
                    <a:cubicBezTo>
                      <a:pt x="3" y="0"/>
                      <a:pt x="5" y="0"/>
                      <a:pt x="6" y="2"/>
                    </a:cubicBezTo>
                    <a:lnTo>
                      <a:pt x="8"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156"/>
              </a:p>
            </p:txBody>
          </p:sp>
          <p:sp>
            <p:nvSpPr>
              <p:cNvPr id="302" name="Freeform 354"/>
              <p:cNvSpPr>
                <a:spLocks/>
              </p:cNvSpPr>
              <p:nvPr/>
            </p:nvSpPr>
            <p:spPr bwMode="gray">
              <a:xfrm>
                <a:off x="11250036" y="5529255"/>
                <a:ext cx="103163" cy="90269"/>
              </a:xfrm>
              <a:custGeom>
                <a:avLst/>
                <a:gdLst>
                  <a:gd name="T0" fmla="*/ 5 w 11"/>
                  <a:gd name="T1" fmla="*/ 1 h 10"/>
                  <a:gd name="T2" fmla="*/ 9 w 11"/>
                  <a:gd name="T3" fmla="*/ 3 h 10"/>
                  <a:gd name="T4" fmla="*/ 10 w 11"/>
                  <a:gd name="T5" fmla="*/ 4 h 10"/>
                  <a:gd name="T6" fmla="*/ 9 w 11"/>
                  <a:gd name="T7" fmla="*/ 8 h 10"/>
                  <a:gd name="T8" fmla="*/ 6 w 11"/>
                  <a:gd name="T9" fmla="*/ 9 h 10"/>
                  <a:gd name="T10" fmla="*/ 2 w 11"/>
                  <a:gd name="T11" fmla="*/ 8 h 10"/>
                  <a:gd name="T12" fmla="*/ 1 w 11"/>
                  <a:gd name="T13" fmla="*/ 7 h 10"/>
                  <a:gd name="T14" fmla="*/ 2 w 11"/>
                  <a:gd name="T15" fmla="*/ 3 h 10"/>
                  <a:gd name="T16" fmla="*/ 5 w 11"/>
                  <a:gd name="T17" fmla="*/ 1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10">
                    <a:moveTo>
                      <a:pt x="5" y="1"/>
                    </a:moveTo>
                    <a:cubicBezTo>
                      <a:pt x="7" y="0"/>
                      <a:pt x="9" y="1"/>
                      <a:pt x="9" y="3"/>
                    </a:cubicBezTo>
                    <a:cubicBezTo>
                      <a:pt x="10" y="4"/>
                      <a:pt x="10" y="4"/>
                      <a:pt x="10" y="4"/>
                    </a:cubicBezTo>
                    <a:cubicBezTo>
                      <a:pt x="11" y="5"/>
                      <a:pt x="10" y="7"/>
                      <a:pt x="9" y="8"/>
                    </a:cubicBezTo>
                    <a:cubicBezTo>
                      <a:pt x="6" y="9"/>
                      <a:pt x="6" y="9"/>
                      <a:pt x="6" y="9"/>
                    </a:cubicBezTo>
                    <a:cubicBezTo>
                      <a:pt x="4" y="10"/>
                      <a:pt x="3" y="10"/>
                      <a:pt x="2" y="8"/>
                    </a:cubicBezTo>
                    <a:cubicBezTo>
                      <a:pt x="1" y="7"/>
                      <a:pt x="1" y="7"/>
                      <a:pt x="1" y="7"/>
                    </a:cubicBezTo>
                    <a:cubicBezTo>
                      <a:pt x="0" y="5"/>
                      <a:pt x="1" y="3"/>
                      <a:pt x="2" y="3"/>
                    </a:cubicBezTo>
                    <a:lnTo>
                      <a:pt x="5"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156"/>
              </a:p>
            </p:txBody>
          </p:sp>
          <p:sp>
            <p:nvSpPr>
              <p:cNvPr id="303" name="Freeform 355"/>
              <p:cNvSpPr>
                <a:spLocks/>
              </p:cNvSpPr>
              <p:nvPr/>
            </p:nvSpPr>
            <p:spPr bwMode="gray">
              <a:xfrm>
                <a:off x="10962040" y="5555046"/>
                <a:ext cx="94566" cy="94566"/>
              </a:xfrm>
              <a:custGeom>
                <a:avLst/>
                <a:gdLst>
                  <a:gd name="T0" fmla="*/ 2 w 10"/>
                  <a:gd name="T1" fmla="*/ 8 h 10"/>
                  <a:gd name="T2" fmla="*/ 0 w 10"/>
                  <a:gd name="T3" fmla="*/ 4 h 10"/>
                  <a:gd name="T4" fmla="*/ 1 w 10"/>
                  <a:gd name="T5" fmla="*/ 3 h 10"/>
                  <a:gd name="T6" fmla="*/ 5 w 10"/>
                  <a:gd name="T7" fmla="*/ 1 h 10"/>
                  <a:gd name="T8" fmla="*/ 8 w 10"/>
                  <a:gd name="T9" fmla="*/ 2 h 10"/>
                  <a:gd name="T10" fmla="*/ 10 w 10"/>
                  <a:gd name="T11" fmla="*/ 6 h 10"/>
                  <a:gd name="T12" fmla="*/ 9 w 10"/>
                  <a:gd name="T13" fmla="*/ 7 h 10"/>
                  <a:gd name="T14" fmla="*/ 5 w 10"/>
                  <a:gd name="T15" fmla="*/ 9 h 10"/>
                  <a:gd name="T16" fmla="*/ 2 w 10"/>
                  <a:gd name="T17" fmla="*/ 8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10">
                    <a:moveTo>
                      <a:pt x="2" y="8"/>
                    </a:moveTo>
                    <a:cubicBezTo>
                      <a:pt x="1" y="7"/>
                      <a:pt x="0" y="6"/>
                      <a:pt x="0" y="4"/>
                    </a:cubicBezTo>
                    <a:cubicBezTo>
                      <a:pt x="1" y="3"/>
                      <a:pt x="1" y="3"/>
                      <a:pt x="1" y="3"/>
                    </a:cubicBezTo>
                    <a:cubicBezTo>
                      <a:pt x="2" y="1"/>
                      <a:pt x="3" y="0"/>
                      <a:pt x="5" y="1"/>
                    </a:cubicBezTo>
                    <a:cubicBezTo>
                      <a:pt x="8" y="2"/>
                      <a:pt x="8" y="2"/>
                      <a:pt x="8" y="2"/>
                    </a:cubicBezTo>
                    <a:cubicBezTo>
                      <a:pt x="9" y="2"/>
                      <a:pt x="10" y="4"/>
                      <a:pt x="10" y="6"/>
                    </a:cubicBezTo>
                    <a:cubicBezTo>
                      <a:pt x="9" y="7"/>
                      <a:pt x="9" y="7"/>
                      <a:pt x="9" y="7"/>
                    </a:cubicBezTo>
                    <a:cubicBezTo>
                      <a:pt x="9" y="9"/>
                      <a:pt x="7" y="10"/>
                      <a:pt x="5" y="9"/>
                    </a:cubicBezTo>
                    <a:lnTo>
                      <a:pt x="2"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156"/>
              </a:p>
            </p:txBody>
          </p:sp>
        </p:grpSp>
        <p:grpSp>
          <p:nvGrpSpPr>
            <p:cNvPr id="279" name="Group 278"/>
            <p:cNvGrpSpPr/>
            <p:nvPr userDrawn="1"/>
          </p:nvGrpSpPr>
          <p:grpSpPr bwMode="gray">
            <a:xfrm>
              <a:off x="9447278" y="4974961"/>
              <a:ext cx="1222019" cy="1209879"/>
              <a:chOff x="9693989" y="4880187"/>
              <a:chExt cx="1298141" cy="1285245"/>
            </a:xfrm>
            <a:solidFill>
              <a:srgbClr val="BAD80A"/>
            </a:solidFill>
          </p:grpSpPr>
          <p:sp>
            <p:nvSpPr>
              <p:cNvPr id="281" name="Freeform 356"/>
              <p:cNvSpPr>
                <a:spLocks noEditPoints="1"/>
              </p:cNvSpPr>
              <p:nvPr/>
            </p:nvSpPr>
            <p:spPr bwMode="gray">
              <a:xfrm>
                <a:off x="9805749" y="4983350"/>
                <a:ext cx="1074618" cy="1078918"/>
              </a:xfrm>
              <a:custGeom>
                <a:avLst/>
                <a:gdLst>
                  <a:gd name="T0" fmla="*/ 54 w 116"/>
                  <a:gd name="T1" fmla="*/ 2 h 117"/>
                  <a:gd name="T2" fmla="*/ 2 w 116"/>
                  <a:gd name="T3" fmla="*/ 62 h 117"/>
                  <a:gd name="T4" fmla="*/ 62 w 116"/>
                  <a:gd name="T5" fmla="*/ 115 h 117"/>
                  <a:gd name="T6" fmla="*/ 114 w 116"/>
                  <a:gd name="T7" fmla="*/ 55 h 117"/>
                  <a:gd name="T8" fmla="*/ 54 w 116"/>
                  <a:gd name="T9" fmla="*/ 2 h 117"/>
                  <a:gd name="T10" fmla="*/ 60 w 116"/>
                  <a:gd name="T11" fmla="*/ 85 h 117"/>
                  <a:gd name="T12" fmla="*/ 31 w 116"/>
                  <a:gd name="T13" fmla="*/ 60 h 117"/>
                  <a:gd name="T14" fmla="*/ 56 w 116"/>
                  <a:gd name="T15" fmla="*/ 32 h 117"/>
                  <a:gd name="T16" fmla="*/ 84 w 116"/>
                  <a:gd name="T17" fmla="*/ 57 h 117"/>
                  <a:gd name="T18" fmla="*/ 60 w 116"/>
                  <a:gd name="T19" fmla="*/ 85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117">
                    <a:moveTo>
                      <a:pt x="54" y="2"/>
                    </a:moveTo>
                    <a:cubicBezTo>
                      <a:pt x="23" y="4"/>
                      <a:pt x="0" y="31"/>
                      <a:pt x="2" y="62"/>
                    </a:cubicBezTo>
                    <a:cubicBezTo>
                      <a:pt x="4" y="93"/>
                      <a:pt x="31" y="117"/>
                      <a:pt x="62" y="115"/>
                    </a:cubicBezTo>
                    <a:cubicBezTo>
                      <a:pt x="93" y="113"/>
                      <a:pt x="116" y="86"/>
                      <a:pt x="114" y="55"/>
                    </a:cubicBezTo>
                    <a:cubicBezTo>
                      <a:pt x="112" y="24"/>
                      <a:pt x="85" y="0"/>
                      <a:pt x="54" y="2"/>
                    </a:cubicBezTo>
                    <a:close/>
                    <a:moveTo>
                      <a:pt x="60" y="85"/>
                    </a:moveTo>
                    <a:cubicBezTo>
                      <a:pt x="45" y="86"/>
                      <a:pt x="32" y="75"/>
                      <a:pt x="31" y="60"/>
                    </a:cubicBezTo>
                    <a:cubicBezTo>
                      <a:pt x="30" y="46"/>
                      <a:pt x="41" y="33"/>
                      <a:pt x="56" y="32"/>
                    </a:cubicBezTo>
                    <a:cubicBezTo>
                      <a:pt x="71" y="31"/>
                      <a:pt x="84" y="42"/>
                      <a:pt x="84" y="57"/>
                    </a:cubicBezTo>
                    <a:cubicBezTo>
                      <a:pt x="85" y="71"/>
                      <a:pt x="74" y="84"/>
                      <a:pt x="60" y="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156"/>
              </a:p>
            </p:txBody>
          </p:sp>
          <p:sp>
            <p:nvSpPr>
              <p:cNvPr id="282" name="Freeform 357"/>
              <p:cNvSpPr>
                <a:spLocks/>
              </p:cNvSpPr>
              <p:nvPr/>
            </p:nvSpPr>
            <p:spPr bwMode="gray">
              <a:xfrm>
                <a:off x="10222699" y="4880187"/>
                <a:ext cx="184836" cy="313790"/>
              </a:xfrm>
              <a:custGeom>
                <a:avLst/>
                <a:gdLst>
                  <a:gd name="T0" fmla="*/ 20 w 20"/>
                  <a:gd name="T1" fmla="*/ 28 h 34"/>
                  <a:gd name="T2" fmla="*/ 16 w 20"/>
                  <a:gd name="T3" fmla="*/ 33 h 34"/>
                  <a:gd name="T4" fmla="*/ 5 w 20"/>
                  <a:gd name="T5" fmla="*/ 34 h 34"/>
                  <a:gd name="T6" fmla="*/ 1 w 20"/>
                  <a:gd name="T7" fmla="*/ 29 h 34"/>
                  <a:gd name="T8" fmla="*/ 2 w 20"/>
                  <a:gd name="T9" fmla="*/ 5 h 34"/>
                  <a:gd name="T10" fmla="*/ 8 w 20"/>
                  <a:gd name="T11" fmla="*/ 0 h 34"/>
                  <a:gd name="T12" fmla="*/ 9 w 20"/>
                  <a:gd name="T13" fmla="*/ 0 h 34"/>
                  <a:gd name="T14" fmla="*/ 15 w 20"/>
                  <a:gd name="T15" fmla="*/ 5 h 34"/>
                  <a:gd name="T16" fmla="*/ 20 w 20"/>
                  <a:gd name="T17" fmla="*/ 28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34">
                    <a:moveTo>
                      <a:pt x="20" y="28"/>
                    </a:moveTo>
                    <a:cubicBezTo>
                      <a:pt x="20" y="30"/>
                      <a:pt x="19" y="33"/>
                      <a:pt x="16" y="33"/>
                    </a:cubicBezTo>
                    <a:cubicBezTo>
                      <a:pt x="5" y="34"/>
                      <a:pt x="5" y="34"/>
                      <a:pt x="5" y="34"/>
                    </a:cubicBezTo>
                    <a:cubicBezTo>
                      <a:pt x="2" y="34"/>
                      <a:pt x="0" y="32"/>
                      <a:pt x="1" y="29"/>
                    </a:cubicBezTo>
                    <a:cubicBezTo>
                      <a:pt x="2" y="5"/>
                      <a:pt x="2" y="5"/>
                      <a:pt x="2" y="5"/>
                    </a:cubicBezTo>
                    <a:cubicBezTo>
                      <a:pt x="2" y="3"/>
                      <a:pt x="5" y="0"/>
                      <a:pt x="8" y="0"/>
                    </a:cubicBezTo>
                    <a:cubicBezTo>
                      <a:pt x="9" y="0"/>
                      <a:pt x="9" y="0"/>
                      <a:pt x="9" y="0"/>
                    </a:cubicBezTo>
                    <a:cubicBezTo>
                      <a:pt x="12" y="0"/>
                      <a:pt x="14" y="2"/>
                      <a:pt x="15" y="5"/>
                    </a:cubicBezTo>
                    <a:lnTo>
                      <a:pt x="20"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156"/>
              </a:p>
            </p:txBody>
          </p:sp>
          <p:sp>
            <p:nvSpPr>
              <p:cNvPr id="283" name="Freeform 358"/>
              <p:cNvSpPr>
                <a:spLocks/>
              </p:cNvSpPr>
              <p:nvPr/>
            </p:nvSpPr>
            <p:spPr bwMode="gray">
              <a:xfrm>
                <a:off x="10269984" y="5851642"/>
                <a:ext cx="184836" cy="313790"/>
              </a:xfrm>
              <a:custGeom>
                <a:avLst/>
                <a:gdLst>
                  <a:gd name="T0" fmla="*/ 1 w 20"/>
                  <a:gd name="T1" fmla="*/ 7 h 34"/>
                  <a:gd name="T2" fmla="*/ 5 w 20"/>
                  <a:gd name="T3" fmla="*/ 1 h 34"/>
                  <a:gd name="T4" fmla="*/ 15 w 20"/>
                  <a:gd name="T5" fmla="*/ 0 h 34"/>
                  <a:gd name="T6" fmla="*/ 20 w 20"/>
                  <a:gd name="T7" fmla="*/ 5 h 34"/>
                  <a:gd name="T8" fmla="*/ 18 w 20"/>
                  <a:gd name="T9" fmla="*/ 29 h 34"/>
                  <a:gd name="T10" fmla="*/ 13 w 20"/>
                  <a:gd name="T11" fmla="*/ 34 h 34"/>
                  <a:gd name="T12" fmla="*/ 12 w 20"/>
                  <a:gd name="T13" fmla="*/ 34 h 34"/>
                  <a:gd name="T14" fmla="*/ 6 w 20"/>
                  <a:gd name="T15" fmla="*/ 30 h 34"/>
                  <a:gd name="T16" fmla="*/ 1 w 20"/>
                  <a:gd name="T17" fmla="*/ 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34">
                    <a:moveTo>
                      <a:pt x="1" y="7"/>
                    </a:moveTo>
                    <a:cubicBezTo>
                      <a:pt x="0" y="4"/>
                      <a:pt x="2" y="1"/>
                      <a:pt x="5" y="1"/>
                    </a:cubicBezTo>
                    <a:cubicBezTo>
                      <a:pt x="15" y="0"/>
                      <a:pt x="15" y="0"/>
                      <a:pt x="15" y="0"/>
                    </a:cubicBezTo>
                    <a:cubicBezTo>
                      <a:pt x="18" y="0"/>
                      <a:pt x="20" y="2"/>
                      <a:pt x="20" y="5"/>
                    </a:cubicBezTo>
                    <a:cubicBezTo>
                      <a:pt x="18" y="29"/>
                      <a:pt x="18" y="29"/>
                      <a:pt x="18" y="29"/>
                    </a:cubicBezTo>
                    <a:cubicBezTo>
                      <a:pt x="18" y="32"/>
                      <a:pt x="16" y="34"/>
                      <a:pt x="13" y="34"/>
                    </a:cubicBezTo>
                    <a:cubicBezTo>
                      <a:pt x="12" y="34"/>
                      <a:pt x="12" y="34"/>
                      <a:pt x="12" y="34"/>
                    </a:cubicBezTo>
                    <a:cubicBezTo>
                      <a:pt x="9" y="34"/>
                      <a:pt x="6" y="32"/>
                      <a:pt x="6" y="30"/>
                    </a:cubicBezTo>
                    <a:lnTo>
                      <a:pt x="1"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156"/>
              </a:p>
            </p:txBody>
          </p:sp>
          <p:sp>
            <p:nvSpPr>
              <p:cNvPr id="284" name="Freeform 359"/>
              <p:cNvSpPr>
                <a:spLocks/>
              </p:cNvSpPr>
              <p:nvPr/>
            </p:nvSpPr>
            <p:spPr bwMode="gray">
              <a:xfrm>
                <a:off x="9693989" y="5451883"/>
                <a:ext cx="313790" cy="184836"/>
              </a:xfrm>
              <a:custGeom>
                <a:avLst/>
                <a:gdLst>
                  <a:gd name="T0" fmla="*/ 28 w 34"/>
                  <a:gd name="T1" fmla="*/ 1 h 20"/>
                  <a:gd name="T2" fmla="*/ 33 w 34"/>
                  <a:gd name="T3" fmla="*/ 5 h 20"/>
                  <a:gd name="T4" fmla="*/ 34 w 34"/>
                  <a:gd name="T5" fmla="*/ 15 h 20"/>
                  <a:gd name="T6" fmla="*/ 29 w 34"/>
                  <a:gd name="T7" fmla="*/ 20 h 20"/>
                  <a:gd name="T8" fmla="*/ 6 w 34"/>
                  <a:gd name="T9" fmla="*/ 18 h 20"/>
                  <a:gd name="T10" fmla="*/ 0 w 34"/>
                  <a:gd name="T11" fmla="*/ 13 h 20"/>
                  <a:gd name="T12" fmla="*/ 0 w 34"/>
                  <a:gd name="T13" fmla="*/ 12 h 20"/>
                  <a:gd name="T14" fmla="*/ 5 w 34"/>
                  <a:gd name="T15" fmla="*/ 5 h 20"/>
                  <a:gd name="T16" fmla="*/ 28 w 34"/>
                  <a:gd name="T17" fmla="*/ 1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20">
                    <a:moveTo>
                      <a:pt x="28" y="1"/>
                    </a:moveTo>
                    <a:cubicBezTo>
                      <a:pt x="31" y="0"/>
                      <a:pt x="33" y="2"/>
                      <a:pt x="33" y="5"/>
                    </a:cubicBezTo>
                    <a:cubicBezTo>
                      <a:pt x="34" y="15"/>
                      <a:pt x="34" y="15"/>
                      <a:pt x="34" y="15"/>
                    </a:cubicBezTo>
                    <a:cubicBezTo>
                      <a:pt x="34" y="18"/>
                      <a:pt x="32" y="20"/>
                      <a:pt x="29" y="20"/>
                    </a:cubicBezTo>
                    <a:cubicBezTo>
                      <a:pt x="6" y="18"/>
                      <a:pt x="6" y="18"/>
                      <a:pt x="6" y="18"/>
                    </a:cubicBezTo>
                    <a:cubicBezTo>
                      <a:pt x="3" y="18"/>
                      <a:pt x="0" y="15"/>
                      <a:pt x="0" y="13"/>
                    </a:cubicBezTo>
                    <a:cubicBezTo>
                      <a:pt x="0" y="12"/>
                      <a:pt x="0" y="12"/>
                      <a:pt x="0" y="12"/>
                    </a:cubicBezTo>
                    <a:cubicBezTo>
                      <a:pt x="0" y="9"/>
                      <a:pt x="2" y="6"/>
                      <a:pt x="5" y="5"/>
                    </a:cubicBezTo>
                    <a:lnTo>
                      <a:pt x="2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156"/>
              </a:p>
            </p:txBody>
          </p:sp>
          <p:sp>
            <p:nvSpPr>
              <p:cNvPr id="285" name="Freeform 360"/>
              <p:cNvSpPr>
                <a:spLocks/>
              </p:cNvSpPr>
              <p:nvPr/>
            </p:nvSpPr>
            <p:spPr bwMode="gray">
              <a:xfrm>
                <a:off x="10678340" y="5408898"/>
                <a:ext cx="313790" cy="184836"/>
              </a:xfrm>
              <a:custGeom>
                <a:avLst/>
                <a:gdLst>
                  <a:gd name="T0" fmla="*/ 6 w 34"/>
                  <a:gd name="T1" fmla="*/ 19 h 20"/>
                  <a:gd name="T2" fmla="*/ 0 w 34"/>
                  <a:gd name="T3" fmla="*/ 15 h 20"/>
                  <a:gd name="T4" fmla="*/ 0 w 34"/>
                  <a:gd name="T5" fmla="*/ 5 h 20"/>
                  <a:gd name="T6" fmla="*/ 5 w 34"/>
                  <a:gd name="T7" fmla="*/ 0 h 20"/>
                  <a:gd name="T8" fmla="*/ 28 w 34"/>
                  <a:gd name="T9" fmla="*/ 2 h 20"/>
                  <a:gd name="T10" fmla="*/ 34 w 34"/>
                  <a:gd name="T11" fmla="*/ 7 h 20"/>
                  <a:gd name="T12" fmla="*/ 34 w 34"/>
                  <a:gd name="T13" fmla="*/ 8 h 20"/>
                  <a:gd name="T14" fmla="*/ 29 w 34"/>
                  <a:gd name="T15" fmla="*/ 15 h 20"/>
                  <a:gd name="T16" fmla="*/ 6 w 34"/>
                  <a:gd name="T17" fmla="*/ 19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20">
                    <a:moveTo>
                      <a:pt x="6" y="19"/>
                    </a:moveTo>
                    <a:cubicBezTo>
                      <a:pt x="3" y="20"/>
                      <a:pt x="1" y="18"/>
                      <a:pt x="0" y="15"/>
                    </a:cubicBezTo>
                    <a:cubicBezTo>
                      <a:pt x="0" y="5"/>
                      <a:pt x="0" y="5"/>
                      <a:pt x="0" y="5"/>
                    </a:cubicBezTo>
                    <a:cubicBezTo>
                      <a:pt x="0" y="2"/>
                      <a:pt x="2" y="0"/>
                      <a:pt x="5" y="0"/>
                    </a:cubicBezTo>
                    <a:cubicBezTo>
                      <a:pt x="28" y="2"/>
                      <a:pt x="28" y="2"/>
                      <a:pt x="28" y="2"/>
                    </a:cubicBezTo>
                    <a:cubicBezTo>
                      <a:pt x="31" y="2"/>
                      <a:pt x="33" y="5"/>
                      <a:pt x="34" y="7"/>
                    </a:cubicBezTo>
                    <a:cubicBezTo>
                      <a:pt x="34" y="8"/>
                      <a:pt x="34" y="8"/>
                      <a:pt x="34" y="8"/>
                    </a:cubicBezTo>
                    <a:cubicBezTo>
                      <a:pt x="34" y="11"/>
                      <a:pt x="32" y="14"/>
                      <a:pt x="29" y="15"/>
                    </a:cubicBezTo>
                    <a:lnTo>
                      <a:pt x="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156"/>
              </a:p>
            </p:txBody>
          </p:sp>
          <p:sp>
            <p:nvSpPr>
              <p:cNvPr id="286" name="Freeform 361"/>
              <p:cNvSpPr>
                <a:spLocks/>
              </p:cNvSpPr>
              <p:nvPr/>
            </p:nvSpPr>
            <p:spPr bwMode="gray">
              <a:xfrm>
                <a:off x="9831540" y="5073617"/>
                <a:ext cx="305193" cy="287999"/>
              </a:xfrm>
              <a:custGeom>
                <a:avLst/>
                <a:gdLst>
                  <a:gd name="T0" fmla="*/ 30 w 33"/>
                  <a:gd name="T1" fmla="*/ 14 h 31"/>
                  <a:gd name="T2" fmla="*/ 31 w 33"/>
                  <a:gd name="T3" fmla="*/ 21 h 31"/>
                  <a:gd name="T4" fmla="*/ 24 w 33"/>
                  <a:gd name="T5" fmla="*/ 28 h 31"/>
                  <a:gd name="T6" fmla="*/ 17 w 33"/>
                  <a:gd name="T7" fmla="*/ 28 h 31"/>
                  <a:gd name="T8" fmla="*/ 2 w 33"/>
                  <a:gd name="T9" fmla="*/ 11 h 31"/>
                  <a:gd name="T10" fmla="*/ 2 w 33"/>
                  <a:gd name="T11" fmla="*/ 3 h 31"/>
                  <a:gd name="T12" fmla="*/ 3 w 33"/>
                  <a:gd name="T13" fmla="*/ 2 h 31"/>
                  <a:gd name="T14" fmla="*/ 10 w 33"/>
                  <a:gd name="T15" fmla="*/ 1 h 31"/>
                  <a:gd name="T16" fmla="*/ 30 w 33"/>
                  <a:gd name="T17" fmla="*/ 14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31">
                    <a:moveTo>
                      <a:pt x="30" y="14"/>
                    </a:moveTo>
                    <a:cubicBezTo>
                      <a:pt x="32" y="16"/>
                      <a:pt x="33" y="19"/>
                      <a:pt x="31" y="21"/>
                    </a:cubicBezTo>
                    <a:cubicBezTo>
                      <a:pt x="24" y="28"/>
                      <a:pt x="24" y="28"/>
                      <a:pt x="24" y="28"/>
                    </a:cubicBezTo>
                    <a:cubicBezTo>
                      <a:pt x="22" y="31"/>
                      <a:pt x="19" y="31"/>
                      <a:pt x="17" y="28"/>
                    </a:cubicBezTo>
                    <a:cubicBezTo>
                      <a:pt x="2" y="11"/>
                      <a:pt x="2" y="11"/>
                      <a:pt x="2" y="11"/>
                    </a:cubicBezTo>
                    <a:cubicBezTo>
                      <a:pt x="0" y="9"/>
                      <a:pt x="0" y="5"/>
                      <a:pt x="2" y="3"/>
                    </a:cubicBezTo>
                    <a:cubicBezTo>
                      <a:pt x="3" y="2"/>
                      <a:pt x="3" y="2"/>
                      <a:pt x="3" y="2"/>
                    </a:cubicBezTo>
                    <a:cubicBezTo>
                      <a:pt x="5" y="0"/>
                      <a:pt x="8" y="0"/>
                      <a:pt x="10" y="1"/>
                    </a:cubicBezTo>
                    <a:lnTo>
                      <a:pt x="30"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156"/>
              </a:p>
            </p:txBody>
          </p:sp>
          <p:sp>
            <p:nvSpPr>
              <p:cNvPr id="287" name="Freeform 362"/>
              <p:cNvSpPr>
                <a:spLocks/>
              </p:cNvSpPr>
              <p:nvPr/>
            </p:nvSpPr>
            <p:spPr bwMode="gray">
              <a:xfrm>
                <a:off x="10545086" y="5684003"/>
                <a:ext cx="309490" cy="296596"/>
              </a:xfrm>
              <a:custGeom>
                <a:avLst/>
                <a:gdLst>
                  <a:gd name="T0" fmla="*/ 3 w 33"/>
                  <a:gd name="T1" fmla="*/ 17 h 32"/>
                  <a:gd name="T2" fmla="*/ 2 w 33"/>
                  <a:gd name="T3" fmla="*/ 10 h 32"/>
                  <a:gd name="T4" fmla="*/ 9 w 33"/>
                  <a:gd name="T5" fmla="*/ 3 h 32"/>
                  <a:gd name="T6" fmla="*/ 15 w 33"/>
                  <a:gd name="T7" fmla="*/ 3 h 32"/>
                  <a:gd name="T8" fmla="*/ 31 w 33"/>
                  <a:gd name="T9" fmla="*/ 20 h 32"/>
                  <a:gd name="T10" fmla="*/ 31 w 33"/>
                  <a:gd name="T11" fmla="*/ 28 h 32"/>
                  <a:gd name="T12" fmla="*/ 30 w 33"/>
                  <a:gd name="T13" fmla="*/ 29 h 32"/>
                  <a:gd name="T14" fmla="*/ 22 w 33"/>
                  <a:gd name="T15" fmla="*/ 30 h 32"/>
                  <a:gd name="T16" fmla="*/ 3 w 33"/>
                  <a:gd name="T17" fmla="*/ 17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32">
                    <a:moveTo>
                      <a:pt x="3" y="17"/>
                    </a:moveTo>
                    <a:cubicBezTo>
                      <a:pt x="0" y="16"/>
                      <a:pt x="0" y="13"/>
                      <a:pt x="2" y="10"/>
                    </a:cubicBezTo>
                    <a:cubicBezTo>
                      <a:pt x="9" y="3"/>
                      <a:pt x="9" y="3"/>
                      <a:pt x="9" y="3"/>
                    </a:cubicBezTo>
                    <a:cubicBezTo>
                      <a:pt x="10" y="0"/>
                      <a:pt x="14" y="0"/>
                      <a:pt x="15" y="3"/>
                    </a:cubicBezTo>
                    <a:cubicBezTo>
                      <a:pt x="31" y="20"/>
                      <a:pt x="31" y="20"/>
                      <a:pt x="31" y="20"/>
                    </a:cubicBezTo>
                    <a:cubicBezTo>
                      <a:pt x="33" y="23"/>
                      <a:pt x="33" y="26"/>
                      <a:pt x="31" y="28"/>
                    </a:cubicBezTo>
                    <a:cubicBezTo>
                      <a:pt x="30" y="29"/>
                      <a:pt x="30" y="29"/>
                      <a:pt x="30" y="29"/>
                    </a:cubicBezTo>
                    <a:cubicBezTo>
                      <a:pt x="28" y="31"/>
                      <a:pt x="25" y="32"/>
                      <a:pt x="22" y="30"/>
                    </a:cubicBezTo>
                    <a:lnTo>
                      <a:pt x="3"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156"/>
              </a:p>
            </p:txBody>
          </p:sp>
          <p:sp>
            <p:nvSpPr>
              <p:cNvPr id="288" name="Freeform 363"/>
              <p:cNvSpPr>
                <a:spLocks/>
              </p:cNvSpPr>
              <p:nvPr/>
            </p:nvSpPr>
            <p:spPr bwMode="gray">
              <a:xfrm>
                <a:off x="9887419" y="5731285"/>
                <a:ext cx="287999" cy="296596"/>
              </a:xfrm>
              <a:custGeom>
                <a:avLst/>
                <a:gdLst>
                  <a:gd name="T0" fmla="*/ 14 w 31"/>
                  <a:gd name="T1" fmla="*/ 2 h 32"/>
                  <a:gd name="T2" fmla="*/ 21 w 31"/>
                  <a:gd name="T3" fmla="*/ 1 h 32"/>
                  <a:gd name="T4" fmla="*/ 29 w 31"/>
                  <a:gd name="T5" fmla="*/ 8 h 32"/>
                  <a:gd name="T6" fmla="*/ 29 w 31"/>
                  <a:gd name="T7" fmla="*/ 15 h 32"/>
                  <a:gd name="T8" fmla="*/ 11 w 31"/>
                  <a:gd name="T9" fmla="*/ 30 h 32"/>
                  <a:gd name="T10" fmla="*/ 3 w 31"/>
                  <a:gd name="T11" fmla="*/ 30 h 32"/>
                  <a:gd name="T12" fmla="*/ 3 w 31"/>
                  <a:gd name="T13" fmla="*/ 30 h 32"/>
                  <a:gd name="T14" fmla="*/ 1 w 31"/>
                  <a:gd name="T15" fmla="*/ 22 h 32"/>
                  <a:gd name="T16" fmla="*/ 14 w 31"/>
                  <a:gd name="T17" fmla="*/ 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32">
                    <a:moveTo>
                      <a:pt x="14" y="2"/>
                    </a:moveTo>
                    <a:cubicBezTo>
                      <a:pt x="16" y="0"/>
                      <a:pt x="19" y="0"/>
                      <a:pt x="21" y="1"/>
                    </a:cubicBezTo>
                    <a:cubicBezTo>
                      <a:pt x="29" y="8"/>
                      <a:pt x="29" y="8"/>
                      <a:pt x="29" y="8"/>
                    </a:cubicBezTo>
                    <a:cubicBezTo>
                      <a:pt x="31" y="10"/>
                      <a:pt x="31" y="13"/>
                      <a:pt x="29" y="15"/>
                    </a:cubicBezTo>
                    <a:cubicBezTo>
                      <a:pt x="11" y="30"/>
                      <a:pt x="11" y="30"/>
                      <a:pt x="11" y="30"/>
                    </a:cubicBezTo>
                    <a:cubicBezTo>
                      <a:pt x="9" y="32"/>
                      <a:pt x="5" y="32"/>
                      <a:pt x="3" y="30"/>
                    </a:cubicBezTo>
                    <a:cubicBezTo>
                      <a:pt x="3" y="30"/>
                      <a:pt x="3" y="30"/>
                      <a:pt x="3" y="30"/>
                    </a:cubicBezTo>
                    <a:cubicBezTo>
                      <a:pt x="0" y="28"/>
                      <a:pt x="0" y="24"/>
                      <a:pt x="1" y="22"/>
                    </a:cubicBezTo>
                    <a:lnTo>
                      <a:pt x="14"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156"/>
              </a:p>
            </p:txBody>
          </p:sp>
          <p:sp>
            <p:nvSpPr>
              <p:cNvPr id="289" name="Freeform 364"/>
              <p:cNvSpPr>
                <a:spLocks/>
              </p:cNvSpPr>
              <p:nvPr/>
            </p:nvSpPr>
            <p:spPr bwMode="gray">
              <a:xfrm>
                <a:off x="10510699" y="5022035"/>
                <a:ext cx="287999" cy="300893"/>
              </a:xfrm>
              <a:custGeom>
                <a:avLst/>
                <a:gdLst>
                  <a:gd name="T0" fmla="*/ 16 w 31"/>
                  <a:gd name="T1" fmla="*/ 30 h 33"/>
                  <a:gd name="T2" fmla="*/ 10 w 31"/>
                  <a:gd name="T3" fmla="*/ 31 h 33"/>
                  <a:gd name="T4" fmla="*/ 2 w 31"/>
                  <a:gd name="T5" fmla="*/ 24 h 33"/>
                  <a:gd name="T6" fmla="*/ 2 w 31"/>
                  <a:gd name="T7" fmla="*/ 17 h 33"/>
                  <a:gd name="T8" fmla="*/ 20 w 31"/>
                  <a:gd name="T9" fmla="*/ 2 h 33"/>
                  <a:gd name="T10" fmla="*/ 28 w 31"/>
                  <a:gd name="T11" fmla="*/ 2 h 33"/>
                  <a:gd name="T12" fmla="*/ 28 w 31"/>
                  <a:gd name="T13" fmla="*/ 2 h 33"/>
                  <a:gd name="T14" fmla="*/ 29 w 31"/>
                  <a:gd name="T15" fmla="*/ 10 h 33"/>
                  <a:gd name="T16" fmla="*/ 16 w 31"/>
                  <a:gd name="T17" fmla="*/ 3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33">
                    <a:moveTo>
                      <a:pt x="16" y="30"/>
                    </a:moveTo>
                    <a:cubicBezTo>
                      <a:pt x="15" y="32"/>
                      <a:pt x="12" y="33"/>
                      <a:pt x="10" y="31"/>
                    </a:cubicBezTo>
                    <a:cubicBezTo>
                      <a:pt x="2" y="24"/>
                      <a:pt x="2" y="24"/>
                      <a:pt x="2" y="24"/>
                    </a:cubicBezTo>
                    <a:cubicBezTo>
                      <a:pt x="0" y="22"/>
                      <a:pt x="0" y="19"/>
                      <a:pt x="2" y="17"/>
                    </a:cubicBezTo>
                    <a:cubicBezTo>
                      <a:pt x="20" y="2"/>
                      <a:pt x="20" y="2"/>
                      <a:pt x="20" y="2"/>
                    </a:cubicBezTo>
                    <a:cubicBezTo>
                      <a:pt x="22" y="0"/>
                      <a:pt x="25" y="0"/>
                      <a:pt x="28" y="2"/>
                    </a:cubicBezTo>
                    <a:cubicBezTo>
                      <a:pt x="28" y="2"/>
                      <a:pt x="28" y="2"/>
                      <a:pt x="28" y="2"/>
                    </a:cubicBezTo>
                    <a:cubicBezTo>
                      <a:pt x="30" y="4"/>
                      <a:pt x="31" y="8"/>
                      <a:pt x="29" y="10"/>
                    </a:cubicBezTo>
                    <a:lnTo>
                      <a:pt x="16"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156"/>
              </a:p>
            </p:txBody>
          </p:sp>
          <p:sp>
            <p:nvSpPr>
              <p:cNvPr id="290" name="Freeform 365"/>
              <p:cNvSpPr>
                <a:spLocks/>
              </p:cNvSpPr>
              <p:nvPr/>
            </p:nvSpPr>
            <p:spPr bwMode="gray">
              <a:xfrm>
                <a:off x="10007776" y="4936066"/>
                <a:ext cx="253611" cy="322387"/>
              </a:xfrm>
              <a:custGeom>
                <a:avLst/>
                <a:gdLst>
                  <a:gd name="T0" fmla="*/ 26 w 27"/>
                  <a:gd name="T1" fmla="*/ 22 h 35"/>
                  <a:gd name="T2" fmla="*/ 24 w 27"/>
                  <a:gd name="T3" fmla="*/ 29 h 35"/>
                  <a:gd name="T4" fmla="*/ 15 w 27"/>
                  <a:gd name="T5" fmla="*/ 33 h 35"/>
                  <a:gd name="T6" fmla="*/ 9 w 27"/>
                  <a:gd name="T7" fmla="*/ 31 h 35"/>
                  <a:gd name="T8" fmla="*/ 1 w 27"/>
                  <a:gd name="T9" fmla="*/ 9 h 35"/>
                  <a:gd name="T10" fmla="*/ 4 w 27"/>
                  <a:gd name="T11" fmla="*/ 1 h 35"/>
                  <a:gd name="T12" fmla="*/ 5 w 27"/>
                  <a:gd name="T13" fmla="*/ 1 h 35"/>
                  <a:gd name="T14" fmla="*/ 12 w 27"/>
                  <a:gd name="T15" fmla="*/ 3 h 35"/>
                  <a:gd name="T16" fmla="*/ 26 w 27"/>
                  <a:gd name="T17"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35">
                    <a:moveTo>
                      <a:pt x="26" y="22"/>
                    </a:moveTo>
                    <a:cubicBezTo>
                      <a:pt x="27" y="25"/>
                      <a:pt x="27" y="27"/>
                      <a:pt x="24" y="29"/>
                    </a:cubicBezTo>
                    <a:cubicBezTo>
                      <a:pt x="15" y="33"/>
                      <a:pt x="15" y="33"/>
                      <a:pt x="15" y="33"/>
                    </a:cubicBezTo>
                    <a:cubicBezTo>
                      <a:pt x="12" y="35"/>
                      <a:pt x="10" y="34"/>
                      <a:pt x="9" y="31"/>
                    </a:cubicBezTo>
                    <a:cubicBezTo>
                      <a:pt x="1" y="9"/>
                      <a:pt x="1" y="9"/>
                      <a:pt x="1" y="9"/>
                    </a:cubicBezTo>
                    <a:cubicBezTo>
                      <a:pt x="0" y="6"/>
                      <a:pt x="2" y="3"/>
                      <a:pt x="4" y="1"/>
                    </a:cubicBezTo>
                    <a:cubicBezTo>
                      <a:pt x="5" y="1"/>
                      <a:pt x="5" y="1"/>
                      <a:pt x="5" y="1"/>
                    </a:cubicBezTo>
                    <a:cubicBezTo>
                      <a:pt x="7" y="0"/>
                      <a:pt x="11" y="1"/>
                      <a:pt x="12" y="3"/>
                    </a:cubicBezTo>
                    <a:lnTo>
                      <a:pt x="26"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156"/>
              </a:p>
            </p:txBody>
          </p:sp>
          <p:sp>
            <p:nvSpPr>
              <p:cNvPr id="291" name="Freeform 366"/>
              <p:cNvSpPr>
                <a:spLocks/>
              </p:cNvSpPr>
              <p:nvPr/>
            </p:nvSpPr>
            <p:spPr bwMode="gray">
              <a:xfrm>
                <a:off x="10416132" y="5787166"/>
                <a:ext cx="262208" cy="322387"/>
              </a:xfrm>
              <a:custGeom>
                <a:avLst/>
                <a:gdLst>
                  <a:gd name="T0" fmla="*/ 2 w 28"/>
                  <a:gd name="T1" fmla="*/ 13 h 35"/>
                  <a:gd name="T2" fmla="*/ 4 w 28"/>
                  <a:gd name="T3" fmla="*/ 6 h 35"/>
                  <a:gd name="T4" fmla="*/ 13 w 28"/>
                  <a:gd name="T5" fmla="*/ 2 h 35"/>
                  <a:gd name="T6" fmla="*/ 19 w 28"/>
                  <a:gd name="T7" fmla="*/ 4 h 35"/>
                  <a:gd name="T8" fmla="*/ 27 w 28"/>
                  <a:gd name="T9" fmla="*/ 26 h 35"/>
                  <a:gd name="T10" fmla="*/ 24 w 28"/>
                  <a:gd name="T11" fmla="*/ 34 h 35"/>
                  <a:gd name="T12" fmla="*/ 23 w 28"/>
                  <a:gd name="T13" fmla="*/ 34 h 35"/>
                  <a:gd name="T14" fmla="*/ 15 w 28"/>
                  <a:gd name="T15" fmla="*/ 32 h 35"/>
                  <a:gd name="T16" fmla="*/ 2 w 28"/>
                  <a:gd name="T17" fmla="*/ 1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35">
                    <a:moveTo>
                      <a:pt x="2" y="13"/>
                    </a:moveTo>
                    <a:cubicBezTo>
                      <a:pt x="0" y="11"/>
                      <a:pt x="1" y="8"/>
                      <a:pt x="4" y="6"/>
                    </a:cubicBezTo>
                    <a:cubicBezTo>
                      <a:pt x="13" y="2"/>
                      <a:pt x="13" y="2"/>
                      <a:pt x="13" y="2"/>
                    </a:cubicBezTo>
                    <a:cubicBezTo>
                      <a:pt x="15" y="0"/>
                      <a:pt x="18" y="2"/>
                      <a:pt x="19" y="4"/>
                    </a:cubicBezTo>
                    <a:cubicBezTo>
                      <a:pt x="27" y="26"/>
                      <a:pt x="27" y="26"/>
                      <a:pt x="27" y="26"/>
                    </a:cubicBezTo>
                    <a:cubicBezTo>
                      <a:pt x="28" y="29"/>
                      <a:pt x="26" y="32"/>
                      <a:pt x="24" y="34"/>
                    </a:cubicBezTo>
                    <a:cubicBezTo>
                      <a:pt x="23" y="34"/>
                      <a:pt x="23" y="34"/>
                      <a:pt x="23" y="34"/>
                    </a:cubicBezTo>
                    <a:cubicBezTo>
                      <a:pt x="20" y="35"/>
                      <a:pt x="17" y="35"/>
                      <a:pt x="15" y="32"/>
                    </a:cubicBezTo>
                    <a:lnTo>
                      <a:pt x="2"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156"/>
              </a:p>
            </p:txBody>
          </p:sp>
          <p:sp>
            <p:nvSpPr>
              <p:cNvPr id="292" name="Freeform 367"/>
              <p:cNvSpPr>
                <a:spLocks/>
              </p:cNvSpPr>
              <p:nvPr/>
            </p:nvSpPr>
            <p:spPr bwMode="gray">
              <a:xfrm>
                <a:off x="9749867" y="5602331"/>
                <a:ext cx="322387" cy="249311"/>
              </a:xfrm>
              <a:custGeom>
                <a:avLst/>
                <a:gdLst>
                  <a:gd name="T0" fmla="*/ 23 w 35"/>
                  <a:gd name="T1" fmla="*/ 2 h 27"/>
                  <a:gd name="T2" fmla="*/ 29 w 35"/>
                  <a:gd name="T3" fmla="*/ 3 h 27"/>
                  <a:gd name="T4" fmla="*/ 34 w 35"/>
                  <a:gd name="T5" fmla="*/ 13 h 27"/>
                  <a:gd name="T6" fmla="*/ 31 w 35"/>
                  <a:gd name="T7" fmla="*/ 19 h 27"/>
                  <a:gd name="T8" fmla="*/ 9 w 35"/>
                  <a:gd name="T9" fmla="*/ 26 h 27"/>
                  <a:gd name="T10" fmla="*/ 2 w 35"/>
                  <a:gd name="T11" fmla="*/ 23 h 27"/>
                  <a:gd name="T12" fmla="*/ 1 w 35"/>
                  <a:gd name="T13" fmla="*/ 23 h 27"/>
                  <a:gd name="T14" fmla="*/ 3 w 35"/>
                  <a:gd name="T15" fmla="*/ 15 h 27"/>
                  <a:gd name="T16" fmla="*/ 23 w 35"/>
                  <a:gd name="T17" fmla="*/ 2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7">
                    <a:moveTo>
                      <a:pt x="23" y="2"/>
                    </a:moveTo>
                    <a:cubicBezTo>
                      <a:pt x="25" y="0"/>
                      <a:pt x="28" y="1"/>
                      <a:pt x="29" y="3"/>
                    </a:cubicBezTo>
                    <a:cubicBezTo>
                      <a:pt x="34" y="13"/>
                      <a:pt x="34" y="13"/>
                      <a:pt x="34" y="13"/>
                    </a:cubicBezTo>
                    <a:cubicBezTo>
                      <a:pt x="35" y="15"/>
                      <a:pt x="34" y="18"/>
                      <a:pt x="31" y="19"/>
                    </a:cubicBezTo>
                    <a:cubicBezTo>
                      <a:pt x="9" y="26"/>
                      <a:pt x="9" y="26"/>
                      <a:pt x="9" y="26"/>
                    </a:cubicBezTo>
                    <a:cubicBezTo>
                      <a:pt x="6" y="27"/>
                      <a:pt x="3" y="26"/>
                      <a:pt x="2" y="23"/>
                    </a:cubicBezTo>
                    <a:cubicBezTo>
                      <a:pt x="1" y="23"/>
                      <a:pt x="1" y="23"/>
                      <a:pt x="1" y="23"/>
                    </a:cubicBezTo>
                    <a:cubicBezTo>
                      <a:pt x="0" y="20"/>
                      <a:pt x="1" y="17"/>
                      <a:pt x="3" y="15"/>
                    </a:cubicBezTo>
                    <a:lnTo>
                      <a:pt x="23"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156"/>
              </a:p>
            </p:txBody>
          </p:sp>
          <p:sp>
            <p:nvSpPr>
              <p:cNvPr id="293" name="Freeform 368"/>
              <p:cNvSpPr>
                <a:spLocks/>
              </p:cNvSpPr>
              <p:nvPr/>
            </p:nvSpPr>
            <p:spPr bwMode="gray">
              <a:xfrm>
                <a:off x="10609565" y="5193974"/>
                <a:ext cx="326684" cy="249311"/>
              </a:xfrm>
              <a:custGeom>
                <a:avLst/>
                <a:gdLst>
                  <a:gd name="T0" fmla="*/ 12 w 35"/>
                  <a:gd name="T1" fmla="*/ 26 h 27"/>
                  <a:gd name="T2" fmla="*/ 6 w 35"/>
                  <a:gd name="T3" fmla="*/ 24 h 27"/>
                  <a:gd name="T4" fmla="*/ 1 w 35"/>
                  <a:gd name="T5" fmla="*/ 15 h 27"/>
                  <a:gd name="T6" fmla="*/ 4 w 35"/>
                  <a:gd name="T7" fmla="*/ 8 h 27"/>
                  <a:gd name="T8" fmla="*/ 26 w 35"/>
                  <a:gd name="T9" fmla="*/ 1 h 27"/>
                  <a:gd name="T10" fmla="*/ 33 w 35"/>
                  <a:gd name="T11" fmla="*/ 4 h 27"/>
                  <a:gd name="T12" fmla="*/ 33 w 35"/>
                  <a:gd name="T13" fmla="*/ 5 h 27"/>
                  <a:gd name="T14" fmla="*/ 32 w 35"/>
                  <a:gd name="T15" fmla="*/ 12 h 27"/>
                  <a:gd name="T16" fmla="*/ 12 w 35"/>
                  <a:gd name="T17" fmla="*/ 2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7">
                    <a:moveTo>
                      <a:pt x="12" y="26"/>
                    </a:moveTo>
                    <a:cubicBezTo>
                      <a:pt x="10" y="27"/>
                      <a:pt x="7" y="26"/>
                      <a:pt x="6" y="24"/>
                    </a:cubicBezTo>
                    <a:cubicBezTo>
                      <a:pt x="1" y="15"/>
                      <a:pt x="1" y="15"/>
                      <a:pt x="1" y="15"/>
                    </a:cubicBezTo>
                    <a:cubicBezTo>
                      <a:pt x="0" y="12"/>
                      <a:pt x="1" y="9"/>
                      <a:pt x="4" y="8"/>
                    </a:cubicBezTo>
                    <a:cubicBezTo>
                      <a:pt x="26" y="1"/>
                      <a:pt x="26" y="1"/>
                      <a:pt x="26" y="1"/>
                    </a:cubicBezTo>
                    <a:cubicBezTo>
                      <a:pt x="28" y="0"/>
                      <a:pt x="32" y="1"/>
                      <a:pt x="33" y="4"/>
                    </a:cubicBezTo>
                    <a:cubicBezTo>
                      <a:pt x="33" y="5"/>
                      <a:pt x="33" y="5"/>
                      <a:pt x="33" y="5"/>
                    </a:cubicBezTo>
                    <a:cubicBezTo>
                      <a:pt x="35" y="7"/>
                      <a:pt x="34" y="11"/>
                      <a:pt x="32" y="12"/>
                    </a:cubicBezTo>
                    <a:lnTo>
                      <a:pt x="12"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156"/>
              </a:p>
            </p:txBody>
          </p:sp>
          <p:sp>
            <p:nvSpPr>
              <p:cNvPr id="294" name="Freeform 369"/>
              <p:cNvSpPr>
                <a:spLocks/>
              </p:cNvSpPr>
              <p:nvPr/>
            </p:nvSpPr>
            <p:spPr bwMode="gray">
              <a:xfrm>
                <a:off x="9719779" y="5279944"/>
                <a:ext cx="326684" cy="219224"/>
              </a:xfrm>
              <a:custGeom>
                <a:avLst/>
                <a:gdLst>
                  <a:gd name="T0" fmla="*/ 31 w 35"/>
                  <a:gd name="T1" fmla="*/ 4 h 24"/>
                  <a:gd name="T2" fmla="*/ 34 w 35"/>
                  <a:gd name="T3" fmla="*/ 10 h 24"/>
                  <a:gd name="T4" fmla="*/ 31 w 35"/>
                  <a:gd name="T5" fmla="*/ 20 h 24"/>
                  <a:gd name="T6" fmla="*/ 25 w 35"/>
                  <a:gd name="T7" fmla="*/ 23 h 24"/>
                  <a:gd name="T8" fmla="*/ 3 w 35"/>
                  <a:gd name="T9" fmla="*/ 12 h 24"/>
                  <a:gd name="T10" fmla="*/ 0 w 35"/>
                  <a:gd name="T11" fmla="*/ 5 h 24"/>
                  <a:gd name="T12" fmla="*/ 1 w 35"/>
                  <a:gd name="T13" fmla="*/ 4 h 24"/>
                  <a:gd name="T14" fmla="*/ 7 w 35"/>
                  <a:gd name="T15" fmla="*/ 0 h 24"/>
                  <a:gd name="T16" fmla="*/ 31 w 35"/>
                  <a:gd name="T17" fmla="*/ 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4">
                    <a:moveTo>
                      <a:pt x="31" y="4"/>
                    </a:moveTo>
                    <a:cubicBezTo>
                      <a:pt x="33" y="5"/>
                      <a:pt x="35" y="8"/>
                      <a:pt x="34" y="10"/>
                    </a:cubicBezTo>
                    <a:cubicBezTo>
                      <a:pt x="31" y="20"/>
                      <a:pt x="31" y="20"/>
                      <a:pt x="31" y="20"/>
                    </a:cubicBezTo>
                    <a:cubicBezTo>
                      <a:pt x="30" y="23"/>
                      <a:pt x="27" y="24"/>
                      <a:pt x="25" y="23"/>
                    </a:cubicBezTo>
                    <a:cubicBezTo>
                      <a:pt x="3" y="12"/>
                      <a:pt x="3" y="12"/>
                      <a:pt x="3" y="12"/>
                    </a:cubicBezTo>
                    <a:cubicBezTo>
                      <a:pt x="1" y="11"/>
                      <a:pt x="0" y="8"/>
                      <a:pt x="0" y="5"/>
                    </a:cubicBezTo>
                    <a:cubicBezTo>
                      <a:pt x="1" y="4"/>
                      <a:pt x="1" y="4"/>
                      <a:pt x="1" y="4"/>
                    </a:cubicBezTo>
                    <a:cubicBezTo>
                      <a:pt x="2" y="2"/>
                      <a:pt x="5" y="0"/>
                      <a:pt x="7" y="0"/>
                    </a:cubicBezTo>
                    <a:lnTo>
                      <a:pt x="31"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156"/>
              </a:p>
            </p:txBody>
          </p:sp>
          <p:sp>
            <p:nvSpPr>
              <p:cNvPr id="295" name="Freeform 370"/>
              <p:cNvSpPr>
                <a:spLocks/>
              </p:cNvSpPr>
              <p:nvPr/>
            </p:nvSpPr>
            <p:spPr bwMode="gray">
              <a:xfrm>
                <a:off x="10639653" y="5546449"/>
                <a:ext cx="322387" cy="219224"/>
              </a:xfrm>
              <a:custGeom>
                <a:avLst/>
                <a:gdLst>
                  <a:gd name="T0" fmla="*/ 4 w 35"/>
                  <a:gd name="T1" fmla="*/ 20 h 24"/>
                  <a:gd name="T2" fmla="*/ 1 w 35"/>
                  <a:gd name="T3" fmla="*/ 14 h 24"/>
                  <a:gd name="T4" fmla="*/ 4 w 35"/>
                  <a:gd name="T5" fmla="*/ 4 h 24"/>
                  <a:gd name="T6" fmla="*/ 10 w 35"/>
                  <a:gd name="T7" fmla="*/ 1 h 24"/>
                  <a:gd name="T8" fmla="*/ 31 w 35"/>
                  <a:gd name="T9" fmla="*/ 12 h 24"/>
                  <a:gd name="T10" fmla="*/ 34 w 35"/>
                  <a:gd name="T11" fmla="*/ 19 h 24"/>
                  <a:gd name="T12" fmla="*/ 34 w 35"/>
                  <a:gd name="T13" fmla="*/ 20 h 24"/>
                  <a:gd name="T14" fmla="*/ 27 w 35"/>
                  <a:gd name="T15" fmla="*/ 24 h 24"/>
                  <a:gd name="T16" fmla="*/ 4 w 35"/>
                  <a:gd name="T17"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4">
                    <a:moveTo>
                      <a:pt x="4" y="20"/>
                    </a:moveTo>
                    <a:cubicBezTo>
                      <a:pt x="1" y="19"/>
                      <a:pt x="0" y="17"/>
                      <a:pt x="1" y="14"/>
                    </a:cubicBezTo>
                    <a:cubicBezTo>
                      <a:pt x="4" y="4"/>
                      <a:pt x="4" y="4"/>
                      <a:pt x="4" y="4"/>
                    </a:cubicBezTo>
                    <a:cubicBezTo>
                      <a:pt x="5" y="1"/>
                      <a:pt x="8" y="0"/>
                      <a:pt x="10" y="1"/>
                    </a:cubicBezTo>
                    <a:cubicBezTo>
                      <a:pt x="31" y="12"/>
                      <a:pt x="31" y="12"/>
                      <a:pt x="31" y="12"/>
                    </a:cubicBezTo>
                    <a:cubicBezTo>
                      <a:pt x="34" y="13"/>
                      <a:pt x="35" y="16"/>
                      <a:pt x="34" y="19"/>
                    </a:cubicBezTo>
                    <a:cubicBezTo>
                      <a:pt x="34" y="20"/>
                      <a:pt x="34" y="20"/>
                      <a:pt x="34" y="20"/>
                    </a:cubicBezTo>
                    <a:cubicBezTo>
                      <a:pt x="33" y="23"/>
                      <a:pt x="30" y="24"/>
                      <a:pt x="27" y="24"/>
                    </a:cubicBezTo>
                    <a:lnTo>
                      <a:pt x="4"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156"/>
              </a:p>
            </p:txBody>
          </p:sp>
          <p:sp>
            <p:nvSpPr>
              <p:cNvPr id="296" name="Freeform 371"/>
              <p:cNvSpPr>
                <a:spLocks/>
              </p:cNvSpPr>
              <p:nvPr/>
            </p:nvSpPr>
            <p:spPr bwMode="gray">
              <a:xfrm>
                <a:off x="10093745" y="5821554"/>
                <a:ext cx="219224" cy="326684"/>
              </a:xfrm>
              <a:custGeom>
                <a:avLst/>
                <a:gdLst>
                  <a:gd name="T0" fmla="*/ 5 w 24"/>
                  <a:gd name="T1" fmla="*/ 4 h 35"/>
                  <a:gd name="T2" fmla="*/ 11 w 24"/>
                  <a:gd name="T3" fmla="*/ 0 h 35"/>
                  <a:gd name="T4" fmla="*/ 20 w 24"/>
                  <a:gd name="T5" fmla="*/ 4 h 35"/>
                  <a:gd name="T6" fmla="*/ 23 w 24"/>
                  <a:gd name="T7" fmla="*/ 10 h 35"/>
                  <a:gd name="T8" fmla="*/ 13 w 24"/>
                  <a:gd name="T9" fmla="*/ 31 h 35"/>
                  <a:gd name="T10" fmla="*/ 5 w 24"/>
                  <a:gd name="T11" fmla="*/ 34 h 35"/>
                  <a:gd name="T12" fmla="*/ 5 w 24"/>
                  <a:gd name="T13" fmla="*/ 34 h 35"/>
                  <a:gd name="T14" fmla="*/ 1 w 24"/>
                  <a:gd name="T15" fmla="*/ 27 h 35"/>
                  <a:gd name="T16" fmla="*/ 5 w 24"/>
                  <a:gd name="T17" fmla="*/ 4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5">
                    <a:moveTo>
                      <a:pt x="5" y="4"/>
                    </a:moveTo>
                    <a:cubicBezTo>
                      <a:pt x="5" y="1"/>
                      <a:pt x="8" y="0"/>
                      <a:pt x="11" y="0"/>
                    </a:cubicBezTo>
                    <a:cubicBezTo>
                      <a:pt x="20" y="4"/>
                      <a:pt x="20" y="4"/>
                      <a:pt x="20" y="4"/>
                    </a:cubicBezTo>
                    <a:cubicBezTo>
                      <a:pt x="23" y="5"/>
                      <a:pt x="24" y="7"/>
                      <a:pt x="23" y="10"/>
                    </a:cubicBezTo>
                    <a:cubicBezTo>
                      <a:pt x="13" y="31"/>
                      <a:pt x="13" y="31"/>
                      <a:pt x="13" y="31"/>
                    </a:cubicBezTo>
                    <a:cubicBezTo>
                      <a:pt x="11" y="34"/>
                      <a:pt x="8" y="35"/>
                      <a:pt x="5" y="34"/>
                    </a:cubicBezTo>
                    <a:cubicBezTo>
                      <a:pt x="5" y="34"/>
                      <a:pt x="5" y="34"/>
                      <a:pt x="5" y="34"/>
                    </a:cubicBezTo>
                    <a:cubicBezTo>
                      <a:pt x="2" y="33"/>
                      <a:pt x="0" y="30"/>
                      <a:pt x="1" y="27"/>
                    </a:cubicBezTo>
                    <a:lnTo>
                      <a:pt x="5"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156"/>
              </a:p>
            </p:txBody>
          </p:sp>
          <p:sp>
            <p:nvSpPr>
              <p:cNvPr id="297" name="Freeform 372"/>
              <p:cNvSpPr>
                <a:spLocks/>
              </p:cNvSpPr>
              <p:nvPr/>
            </p:nvSpPr>
            <p:spPr bwMode="gray">
              <a:xfrm>
                <a:off x="10360251" y="4901678"/>
                <a:ext cx="232118" cy="330984"/>
              </a:xfrm>
              <a:custGeom>
                <a:avLst/>
                <a:gdLst>
                  <a:gd name="T0" fmla="*/ 20 w 25"/>
                  <a:gd name="T1" fmla="*/ 31 h 36"/>
                  <a:gd name="T2" fmla="*/ 14 w 25"/>
                  <a:gd name="T3" fmla="*/ 35 h 36"/>
                  <a:gd name="T4" fmla="*/ 4 w 25"/>
                  <a:gd name="T5" fmla="*/ 31 h 36"/>
                  <a:gd name="T6" fmla="*/ 2 w 25"/>
                  <a:gd name="T7" fmla="*/ 25 h 36"/>
                  <a:gd name="T8" fmla="*/ 12 w 25"/>
                  <a:gd name="T9" fmla="*/ 4 h 36"/>
                  <a:gd name="T10" fmla="*/ 19 w 25"/>
                  <a:gd name="T11" fmla="*/ 1 h 36"/>
                  <a:gd name="T12" fmla="*/ 20 w 25"/>
                  <a:gd name="T13" fmla="*/ 1 h 36"/>
                  <a:gd name="T14" fmla="*/ 24 w 25"/>
                  <a:gd name="T15" fmla="*/ 8 h 36"/>
                  <a:gd name="T16" fmla="*/ 20 w 25"/>
                  <a:gd name="T17" fmla="*/ 31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6">
                    <a:moveTo>
                      <a:pt x="20" y="31"/>
                    </a:moveTo>
                    <a:cubicBezTo>
                      <a:pt x="20" y="34"/>
                      <a:pt x="17" y="36"/>
                      <a:pt x="14" y="35"/>
                    </a:cubicBezTo>
                    <a:cubicBezTo>
                      <a:pt x="4" y="31"/>
                      <a:pt x="4" y="31"/>
                      <a:pt x="4" y="31"/>
                    </a:cubicBezTo>
                    <a:cubicBezTo>
                      <a:pt x="2" y="31"/>
                      <a:pt x="0" y="28"/>
                      <a:pt x="2" y="25"/>
                    </a:cubicBezTo>
                    <a:cubicBezTo>
                      <a:pt x="12" y="4"/>
                      <a:pt x="12" y="4"/>
                      <a:pt x="12" y="4"/>
                    </a:cubicBezTo>
                    <a:cubicBezTo>
                      <a:pt x="13" y="2"/>
                      <a:pt x="17" y="0"/>
                      <a:pt x="19" y="1"/>
                    </a:cubicBezTo>
                    <a:cubicBezTo>
                      <a:pt x="20" y="1"/>
                      <a:pt x="20" y="1"/>
                      <a:pt x="20" y="1"/>
                    </a:cubicBezTo>
                    <a:cubicBezTo>
                      <a:pt x="23" y="2"/>
                      <a:pt x="25" y="5"/>
                      <a:pt x="24" y="8"/>
                    </a:cubicBezTo>
                    <a:lnTo>
                      <a:pt x="20"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156"/>
              </a:p>
            </p:txBody>
          </p:sp>
        </p:grpSp>
        <p:sp>
          <p:nvSpPr>
            <p:cNvPr id="280" name="Freeform 435"/>
            <p:cNvSpPr>
              <a:spLocks/>
            </p:cNvSpPr>
            <p:nvPr userDrawn="1"/>
          </p:nvSpPr>
          <p:spPr bwMode="blackWhite">
            <a:xfrm>
              <a:off x="9177699" y="3671352"/>
              <a:ext cx="2570460" cy="1037672"/>
            </a:xfrm>
            <a:custGeom>
              <a:avLst/>
              <a:gdLst>
                <a:gd name="T0" fmla="*/ 359 w 402"/>
                <a:gd name="T1" fmla="*/ 77 h 163"/>
                <a:gd name="T2" fmla="*/ 352 w 402"/>
                <a:gd name="T3" fmla="*/ 77 h 163"/>
                <a:gd name="T4" fmla="*/ 271 w 402"/>
                <a:gd name="T5" fmla="*/ 0 h 163"/>
                <a:gd name="T6" fmla="*/ 192 w 402"/>
                <a:gd name="T7" fmla="*/ 60 h 163"/>
                <a:gd name="T8" fmla="*/ 149 w 402"/>
                <a:gd name="T9" fmla="*/ 42 h 163"/>
                <a:gd name="T10" fmla="*/ 89 w 402"/>
                <a:gd name="T11" fmla="*/ 97 h 163"/>
                <a:gd name="T12" fmla="*/ 61 w 402"/>
                <a:gd name="T13" fmla="*/ 110 h 163"/>
                <a:gd name="T14" fmla="*/ 34 w 402"/>
                <a:gd name="T15" fmla="*/ 96 h 163"/>
                <a:gd name="T16" fmla="*/ 0 w 402"/>
                <a:gd name="T17" fmla="*/ 129 h 163"/>
                <a:gd name="T18" fmla="*/ 34 w 402"/>
                <a:gd name="T19" fmla="*/ 163 h 163"/>
                <a:gd name="T20" fmla="*/ 43 w 402"/>
                <a:gd name="T21" fmla="*/ 163 h 163"/>
                <a:gd name="T22" fmla="*/ 153 w 402"/>
                <a:gd name="T23" fmla="*/ 163 h 163"/>
                <a:gd name="T24" fmla="*/ 214 w 402"/>
                <a:gd name="T25" fmla="*/ 163 h 163"/>
                <a:gd name="T26" fmla="*/ 362 w 402"/>
                <a:gd name="T27" fmla="*/ 163 h 163"/>
                <a:gd name="T28" fmla="*/ 362 w 402"/>
                <a:gd name="T29" fmla="*/ 163 h 163"/>
                <a:gd name="T30" fmla="*/ 402 w 402"/>
                <a:gd name="T31" fmla="*/ 120 h 163"/>
                <a:gd name="T32" fmla="*/ 359 w 402"/>
                <a:gd name="T33" fmla="*/ 77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2" h="163">
                  <a:moveTo>
                    <a:pt x="359" y="77"/>
                  </a:moveTo>
                  <a:cubicBezTo>
                    <a:pt x="357" y="77"/>
                    <a:pt x="355" y="77"/>
                    <a:pt x="352" y="77"/>
                  </a:cubicBezTo>
                  <a:cubicBezTo>
                    <a:pt x="350" y="34"/>
                    <a:pt x="315" y="0"/>
                    <a:pt x="271" y="0"/>
                  </a:cubicBezTo>
                  <a:cubicBezTo>
                    <a:pt x="233" y="0"/>
                    <a:pt x="202" y="26"/>
                    <a:pt x="192" y="60"/>
                  </a:cubicBezTo>
                  <a:cubicBezTo>
                    <a:pt x="181" y="49"/>
                    <a:pt x="166" y="42"/>
                    <a:pt x="149" y="42"/>
                  </a:cubicBezTo>
                  <a:cubicBezTo>
                    <a:pt x="118" y="42"/>
                    <a:pt x="92" y="66"/>
                    <a:pt x="89" y="97"/>
                  </a:cubicBezTo>
                  <a:cubicBezTo>
                    <a:pt x="79" y="98"/>
                    <a:pt x="69" y="103"/>
                    <a:pt x="61" y="110"/>
                  </a:cubicBezTo>
                  <a:cubicBezTo>
                    <a:pt x="55" y="101"/>
                    <a:pt x="45" y="96"/>
                    <a:pt x="34" y="96"/>
                  </a:cubicBezTo>
                  <a:cubicBezTo>
                    <a:pt x="15" y="96"/>
                    <a:pt x="0" y="111"/>
                    <a:pt x="0" y="129"/>
                  </a:cubicBezTo>
                  <a:cubicBezTo>
                    <a:pt x="0" y="148"/>
                    <a:pt x="15" y="163"/>
                    <a:pt x="34" y="163"/>
                  </a:cubicBezTo>
                  <a:cubicBezTo>
                    <a:pt x="43" y="163"/>
                    <a:pt x="43" y="163"/>
                    <a:pt x="43" y="163"/>
                  </a:cubicBezTo>
                  <a:cubicBezTo>
                    <a:pt x="153" y="163"/>
                    <a:pt x="153" y="163"/>
                    <a:pt x="153" y="163"/>
                  </a:cubicBezTo>
                  <a:cubicBezTo>
                    <a:pt x="214" y="163"/>
                    <a:pt x="214" y="163"/>
                    <a:pt x="214" y="163"/>
                  </a:cubicBezTo>
                  <a:cubicBezTo>
                    <a:pt x="362" y="163"/>
                    <a:pt x="362" y="163"/>
                    <a:pt x="362" y="163"/>
                  </a:cubicBezTo>
                  <a:cubicBezTo>
                    <a:pt x="362" y="163"/>
                    <a:pt x="362" y="163"/>
                    <a:pt x="362" y="163"/>
                  </a:cubicBezTo>
                  <a:cubicBezTo>
                    <a:pt x="384" y="161"/>
                    <a:pt x="402" y="143"/>
                    <a:pt x="402" y="120"/>
                  </a:cubicBezTo>
                  <a:cubicBezTo>
                    <a:pt x="402" y="96"/>
                    <a:pt x="383" y="77"/>
                    <a:pt x="359" y="7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156"/>
            </a:p>
          </p:txBody>
        </p:sp>
      </p:grpSp>
    </p:spTree>
    <p:extLst>
      <p:ext uri="{BB962C8B-B14F-4D97-AF65-F5344CB8AC3E}">
        <p14:creationId xmlns:p14="http://schemas.microsoft.com/office/powerpoint/2010/main" val="41599374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itle square photo">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232" y="2216335"/>
            <a:ext cx="4839433" cy="1919427"/>
          </a:xfrm>
          <a:noFill/>
        </p:spPr>
        <p:txBody>
          <a:bodyPr lIns="146304" tIns="91440" rIns="146304" bIns="91440" anchor="t" anchorCtr="0"/>
          <a:lstStyle>
            <a:lvl1pPr>
              <a:defRPr sz="4704" spc="-98" baseline="0">
                <a:gradFill>
                  <a:gsLst>
                    <a:gs pos="74359">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13" y="4135762"/>
            <a:ext cx="4839433" cy="765066"/>
          </a:xfrm>
        </p:spPr>
        <p:txBody>
          <a:bodyPr lIns="164592" tIns="109728" rIns="164592" bIns="109728">
            <a:noAutofit/>
          </a:bodyPr>
          <a:lstStyle>
            <a:lvl1pPr marL="0" indent="0">
              <a:spcBef>
                <a:spcPts val="0"/>
              </a:spcBef>
              <a:buNone/>
              <a:defRPr lang="en-US" sz="3136"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180"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sp>
        <p:nvSpPr>
          <p:cNvPr id="8" name="Rectangle 7"/>
          <p:cNvSpPr/>
          <p:nvPr userDrawn="1"/>
        </p:nvSpPr>
        <p:spPr bwMode="gray">
          <a:xfrm>
            <a:off x="5333584" y="1"/>
            <a:ext cx="6855242" cy="73152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pic>
        <p:nvPicPr>
          <p:cNvPr id="142" name="MS logo gray - EMF"/>
          <p:cNvPicPr>
            <a:picLocks noChangeAspect="1"/>
          </p:cNvPicPr>
          <p:nvPr userDrawn="1"/>
        </p:nvPicPr>
        <p:blipFill>
          <a:blip r:embed="rId2"/>
          <a:stretch>
            <a:fillRect/>
          </a:stretch>
        </p:blipFill>
        <p:spPr bwMode="black">
          <a:xfrm>
            <a:off x="453894" y="501405"/>
            <a:ext cx="1422932" cy="325150"/>
          </a:xfrm>
          <a:prstGeom prst="rect">
            <a:avLst/>
          </a:prstGeom>
        </p:spPr>
      </p:pic>
      <p:grpSp>
        <p:nvGrpSpPr>
          <p:cNvPr id="274" name="Group 273"/>
          <p:cNvGrpSpPr/>
          <p:nvPr userDrawn="1"/>
        </p:nvGrpSpPr>
        <p:grpSpPr>
          <a:xfrm>
            <a:off x="6320926" y="3859215"/>
            <a:ext cx="5419804" cy="2954580"/>
            <a:chOff x="6218237" y="3671352"/>
            <a:chExt cx="5529922" cy="2825061"/>
          </a:xfrm>
        </p:grpSpPr>
        <p:sp>
          <p:nvSpPr>
            <p:cNvPr id="275" name="Freeform 345"/>
            <p:cNvSpPr>
              <a:spLocks noEditPoints="1"/>
            </p:cNvSpPr>
            <p:nvPr/>
          </p:nvSpPr>
          <p:spPr bwMode="gray">
            <a:xfrm>
              <a:off x="7047753" y="5602154"/>
              <a:ext cx="809283" cy="809283"/>
            </a:xfrm>
            <a:custGeom>
              <a:avLst/>
              <a:gdLst>
                <a:gd name="T0" fmla="*/ 20 w 93"/>
                <a:gd name="T1" fmla="*/ 23 h 93"/>
                <a:gd name="T2" fmla="*/ 20 w 93"/>
                <a:gd name="T3" fmla="*/ 29 h 93"/>
                <a:gd name="T4" fmla="*/ 13 w 93"/>
                <a:gd name="T5" fmla="*/ 35 h 93"/>
                <a:gd name="T6" fmla="*/ 1 w 93"/>
                <a:gd name="T7" fmla="*/ 37 h 93"/>
                <a:gd name="T8" fmla="*/ 3 w 93"/>
                <a:gd name="T9" fmla="*/ 47 h 93"/>
                <a:gd name="T10" fmla="*/ 15 w 93"/>
                <a:gd name="T11" fmla="*/ 53 h 93"/>
                <a:gd name="T12" fmla="*/ 15 w 93"/>
                <a:gd name="T13" fmla="*/ 63 h 93"/>
                <a:gd name="T14" fmla="*/ 8 w 93"/>
                <a:gd name="T15" fmla="*/ 72 h 93"/>
                <a:gd name="T16" fmla="*/ 16 w 93"/>
                <a:gd name="T17" fmla="*/ 78 h 93"/>
                <a:gd name="T18" fmla="*/ 29 w 93"/>
                <a:gd name="T19" fmla="*/ 74 h 93"/>
                <a:gd name="T20" fmla="*/ 35 w 93"/>
                <a:gd name="T21" fmla="*/ 81 h 93"/>
                <a:gd name="T22" fmla="*/ 37 w 93"/>
                <a:gd name="T23" fmla="*/ 92 h 93"/>
                <a:gd name="T24" fmla="*/ 47 w 93"/>
                <a:gd name="T25" fmla="*/ 90 h 93"/>
                <a:gd name="T26" fmla="*/ 53 w 93"/>
                <a:gd name="T27" fmla="*/ 78 h 93"/>
                <a:gd name="T28" fmla="*/ 57 w 93"/>
                <a:gd name="T29" fmla="*/ 77 h 93"/>
                <a:gd name="T30" fmla="*/ 63 w 93"/>
                <a:gd name="T31" fmla="*/ 79 h 93"/>
                <a:gd name="T32" fmla="*/ 72 w 93"/>
                <a:gd name="T33" fmla="*/ 85 h 93"/>
                <a:gd name="T34" fmla="*/ 78 w 93"/>
                <a:gd name="T35" fmla="*/ 77 h 93"/>
                <a:gd name="T36" fmla="*/ 74 w 93"/>
                <a:gd name="T37" fmla="*/ 65 h 93"/>
                <a:gd name="T38" fmla="*/ 76 w 93"/>
                <a:gd name="T39" fmla="*/ 61 h 93"/>
                <a:gd name="T40" fmla="*/ 81 w 93"/>
                <a:gd name="T41" fmla="*/ 58 h 93"/>
                <a:gd name="T42" fmla="*/ 92 w 93"/>
                <a:gd name="T43" fmla="*/ 56 h 93"/>
                <a:gd name="T44" fmla="*/ 91 w 93"/>
                <a:gd name="T45" fmla="*/ 46 h 93"/>
                <a:gd name="T46" fmla="*/ 79 w 93"/>
                <a:gd name="T47" fmla="*/ 40 h 93"/>
                <a:gd name="T48" fmla="*/ 77 w 93"/>
                <a:gd name="T49" fmla="*/ 36 h 93"/>
                <a:gd name="T50" fmla="*/ 79 w 93"/>
                <a:gd name="T51" fmla="*/ 31 h 93"/>
                <a:gd name="T52" fmla="*/ 85 w 93"/>
                <a:gd name="T53" fmla="*/ 21 h 93"/>
                <a:gd name="T54" fmla="*/ 77 w 93"/>
                <a:gd name="T55" fmla="*/ 15 h 93"/>
                <a:gd name="T56" fmla="*/ 65 w 93"/>
                <a:gd name="T57" fmla="*/ 20 h 93"/>
                <a:gd name="T58" fmla="*/ 61 w 93"/>
                <a:gd name="T59" fmla="*/ 18 h 93"/>
                <a:gd name="T60" fmla="*/ 58 w 93"/>
                <a:gd name="T61" fmla="*/ 13 h 93"/>
                <a:gd name="T62" fmla="*/ 56 w 93"/>
                <a:gd name="T63" fmla="*/ 1 h 93"/>
                <a:gd name="T64" fmla="*/ 46 w 93"/>
                <a:gd name="T65" fmla="*/ 3 h 93"/>
                <a:gd name="T66" fmla="*/ 40 w 93"/>
                <a:gd name="T67" fmla="*/ 15 h 93"/>
                <a:gd name="T68" fmla="*/ 36 w 93"/>
                <a:gd name="T69" fmla="*/ 16 h 93"/>
                <a:gd name="T70" fmla="*/ 31 w 93"/>
                <a:gd name="T71" fmla="*/ 14 h 93"/>
                <a:gd name="T72" fmla="*/ 21 w 93"/>
                <a:gd name="T73" fmla="*/ 8 h 93"/>
                <a:gd name="T74" fmla="*/ 15 w 93"/>
                <a:gd name="T75" fmla="*/ 16 h 93"/>
                <a:gd name="T76" fmla="*/ 57 w 93"/>
                <a:gd name="T77" fmla="*/ 60 h 93"/>
                <a:gd name="T78" fmla="*/ 36 w 93"/>
                <a:gd name="T79" fmla="*/ 3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93">
                  <a:moveTo>
                    <a:pt x="15" y="16"/>
                  </a:moveTo>
                  <a:cubicBezTo>
                    <a:pt x="20" y="23"/>
                    <a:pt x="20" y="23"/>
                    <a:pt x="20" y="23"/>
                  </a:cubicBezTo>
                  <a:cubicBezTo>
                    <a:pt x="21" y="26"/>
                    <a:pt x="21" y="27"/>
                    <a:pt x="20" y="29"/>
                  </a:cubicBezTo>
                  <a:cubicBezTo>
                    <a:pt x="20" y="29"/>
                    <a:pt x="20" y="29"/>
                    <a:pt x="20" y="29"/>
                  </a:cubicBezTo>
                  <a:cubicBezTo>
                    <a:pt x="19" y="30"/>
                    <a:pt x="18" y="31"/>
                    <a:pt x="18" y="32"/>
                  </a:cubicBezTo>
                  <a:cubicBezTo>
                    <a:pt x="17" y="34"/>
                    <a:pt x="16" y="35"/>
                    <a:pt x="13" y="35"/>
                  </a:cubicBezTo>
                  <a:cubicBezTo>
                    <a:pt x="4" y="35"/>
                    <a:pt x="4" y="35"/>
                    <a:pt x="4" y="35"/>
                  </a:cubicBezTo>
                  <a:cubicBezTo>
                    <a:pt x="3" y="35"/>
                    <a:pt x="2" y="36"/>
                    <a:pt x="1" y="37"/>
                  </a:cubicBezTo>
                  <a:cubicBezTo>
                    <a:pt x="1" y="44"/>
                    <a:pt x="1" y="44"/>
                    <a:pt x="1" y="44"/>
                  </a:cubicBezTo>
                  <a:cubicBezTo>
                    <a:pt x="0" y="45"/>
                    <a:pt x="1" y="47"/>
                    <a:pt x="3" y="47"/>
                  </a:cubicBezTo>
                  <a:cubicBezTo>
                    <a:pt x="11" y="49"/>
                    <a:pt x="11" y="49"/>
                    <a:pt x="11" y="49"/>
                  </a:cubicBezTo>
                  <a:cubicBezTo>
                    <a:pt x="14" y="50"/>
                    <a:pt x="15" y="51"/>
                    <a:pt x="15" y="53"/>
                  </a:cubicBezTo>
                  <a:cubicBezTo>
                    <a:pt x="15" y="54"/>
                    <a:pt x="16" y="56"/>
                    <a:pt x="16" y="58"/>
                  </a:cubicBezTo>
                  <a:cubicBezTo>
                    <a:pt x="17" y="59"/>
                    <a:pt x="16" y="61"/>
                    <a:pt x="15" y="63"/>
                  </a:cubicBezTo>
                  <a:cubicBezTo>
                    <a:pt x="9" y="68"/>
                    <a:pt x="9" y="68"/>
                    <a:pt x="9" y="68"/>
                  </a:cubicBezTo>
                  <a:cubicBezTo>
                    <a:pt x="7" y="69"/>
                    <a:pt x="7" y="71"/>
                    <a:pt x="8" y="72"/>
                  </a:cubicBezTo>
                  <a:cubicBezTo>
                    <a:pt x="12" y="78"/>
                    <a:pt x="12" y="78"/>
                    <a:pt x="12" y="78"/>
                  </a:cubicBezTo>
                  <a:cubicBezTo>
                    <a:pt x="13" y="78"/>
                    <a:pt x="15" y="79"/>
                    <a:pt x="16" y="78"/>
                  </a:cubicBezTo>
                  <a:cubicBezTo>
                    <a:pt x="23" y="74"/>
                    <a:pt x="23" y="74"/>
                    <a:pt x="23" y="74"/>
                  </a:cubicBezTo>
                  <a:cubicBezTo>
                    <a:pt x="26" y="72"/>
                    <a:pt x="27" y="73"/>
                    <a:pt x="29" y="74"/>
                  </a:cubicBezTo>
                  <a:cubicBezTo>
                    <a:pt x="30" y="74"/>
                    <a:pt x="31" y="75"/>
                    <a:pt x="33" y="76"/>
                  </a:cubicBezTo>
                  <a:cubicBezTo>
                    <a:pt x="34" y="76"/>
                    <a:pt x="35" y="78"/>
                    <a:pt x="35" y="81"/>
                  </a:cubicBezTo>
                  <a:cubicBezTo>
                    <a:pt x="35" y="89"/>
                    <a:pt x="35" y="89"/>
                    <a:pt x="35" y="89"/>
                  </a:cubicBezTo>
                  <a:cubicBezTo>
                    <a:pt x="35" y="91"/>
                    <a:pt x="36" y="92"/>
                    <a:pt x="37" y="92"/>
                  </a:cubicBezTo>
                  <a:cubicBezTo>
                    <a:pt x="44" y="93"/>
                    <a:pt x="44" y="93"/>
                    <a:pt x="44" y="93"/>
                  </a:cubicBezTo>
                  <a:cubicBezTo>
                    <a:pt x="45" y="93"/>
                    <a:pt x="47" y="92"/>
                    <a:pt x="47" y="90"/>
                  </a:cubicBezTo>
                  <a:cubicBezTo>
                    <a:pt x="49" y="83"/>
                    <a:pt x="49" y="83"/>
                    <a:pt x="49" y="83"/>
                  </a:cubicBezTo>
                  <a:cubicBezTo>
                    <a:pt x="50" y="80"/>
                    <a:pt x="51" y="79"/>
                    <a:pt x="53" y="78"/>
                  </a:cubicBezTo>
                  <a:cubicBezTo>
                    <a:pt x="53" y="78"/>
                    <a:pt x="53" y="78"/>
                    <a:pt x="53" y="78"/>
                  </a:cubicBezTo>
                  <a:cubicBezTo>
                    <a:pt x="55" y="78"/>
                    <a:pt x="56" y="78"/>
                    <a:pt x="57" y="77"/>
                  </a:cubicBezTo>
                  <a:cubicBezTo>
                    <a:pt x="57" y="77"/>
                    <a:pt x="57" y="77"/>
                    <a:pt x="57" y="77"/>
                  </a:cubicBezTo>
                  <a:cubicBezTo>
                    <a:pt x="59" y="77"/>
                    <a:pt x="61" y="77"/>
                    <a:pt x="63" y="79"/>
                  </a:cubicBezTo>
                  <a:cubicBezTo>
                    <a:pt x="68" y="85"/>
                    <a:pt x="68" y="85"/>
                    <a:pt x="68" y="85"/>
                  </a:cubicBezTo>
                  <a:cubicBezTo>
                    <a:pt x="70" y="86"/>
                    <a:pt x="71" y="86"/>
                    <a:pt x="72" y="85"/>
                  </a:cubicBezTo>
                  <a:cubicBezTo>
                    <a:pt x="78" y="81"/>
                    <a:pt x="78" y="81"/>
                    <a:pt x="78" y="81"/>
                  </a:cubicBezTo>
                  <a:cubicBezTo>
                    <a:pt x="78" y="80"/>
                    <a:pt x="79" y="79"/>
                    <a:pt x="78" y="77"/>
                  </a:cubicBezTo>
                  <a:cubicBezTo>
                    <a:pt x="74" y="70"/>
                    <a:pt x="74" y="70"/>
                    <a:pt x="74" y="70"/>
                  </a:cubicBezTo>
                  <a:cubicBezTo>
                    <a:pt x="72" y="68"/>
                    <a:pt x="73" y="66"/>
                    <a:pt x="74" y="65"/>
                  </a:cubicBezTo>
                  <a:cubicBezTo>
                    <a:pt x="74" y="64"/>
                    <a:pt x="74" y="64"/>
                    <a:pt x="74" y="64"/>
                  </a:cubicBezTo>
                  <a:cubicBezTo>
                    <a:pt x="75" y="63"/>
                    <a:pt x="75" y="62"/>
                    <a:pt x="76" y="61"/>
                  </a:cubicBezTo>
                  <a:cubicBezTo>
                    <a:pt x="76" y="61"/>
                    <a:pt x="76" y="61"/>
                    <a:pt x="76" y="61"/>
                  </a:cubicBezTo>
                  <a:cubicBezTo>
                    <a:pt x="77" y="59"/>
                    <a:pt x="78" y="58"/>
                    <a:pt x="81" y="58"/>
                  </a:cubicBezTo>
                  <a:cubicBezTo>
                    <a:pt x="89" y="58"/>
                    <a:pt x="89" y="58"/>
                    <a:pt x="89" y="58"/>
                  </a:cubicBezTo>
                  <a:cubicBezTo>
                    <a:pt x="91" y="58"/>
                    <a:pt x="92" y="57"/>
                    <a:pt x="92" y="56"/>
                  </a:cubicBezTo>
                  <a:cubicBezTo>
                    <a:pt x="93" y="49"/>
                    <a:pt x="93" y="49"/>
                    <a:pt x="93" y="49"/>
                  </a:cubicBezTo>
                  <a:cubicBezTo>
                    <a:pt x="93" y="48"/>
                    <a:pt x="92" y="47"/>
                    <a:pt x="91" y="46"/>
                  </a:cubicBezTo>
                  <a:cubicBezTo>
                    <a:pt x="83" y="44"/>
                    <a:pt x="83" y="44"/>
                    <a:pt x="83" y="44"/>
                  </a:cubicBezTo>
                  <a:cubicBezTo>
                    <a:pt x="80" y="43"/>
                    <a:pt x="79" y="42"/>
                    <a:pt x="79" y="40"/>
                  </a:cubicBezTo>
                  <a:cubicBezTo>
                    <a:pt x="79" y="40"/>
                    <a:pt x="79" y="40"/>
                    <a:pt x="79" y="40"/>
                  </a:cubicBezTo>
                  <a:cubicBezTo>
                    <a:pt x="78" y="39"/>
                    <a:pt x="78" y="38"/>
                    <a:pt x="77" y="36"/>
                  </a:cubicBezTo>
                  <a:cubicBezTo>
                    <a:pt x="77" y="36"/>
                    <a:pt x="77" y="36"/>
                    <a:pt x="77" y="36"/>
                  </a:cubicBezTo>
                  <a:cubicBezTo>
                    <a:pt x="77" y="34"/>
                    <a:pt x="77" y="33"/>
                    <a:pt x="79" y="31"/>
                  </a:cubicBezTo>
                  <a:cubicBezTo>
                    <a:pt x="85" y="25"/>
                    <a:pt x="85" y="25"/>
                    <a:pt x="85" y="25"/>
                  </a:cubicBezTo>
                  <a:cubicBezTo>
                    <a:pt x="86" y="24"/>
                    <a:pt x="86" y="22"/>
                    <a:pt x="85" y="21"/>
                  </a:cubicBezTo>
                  <a:cubicBezTo>
                    <a:pt x="81" y="16"/>
                    <a:pt x="81" y="16"/>
                    <a:pt x="81" y="16"/>
                  </a:cubicBezTo>
                  <a:cubicBezTo>
                    <a:pt x="81" y="15"/>
                    <a:pt x="79" y="14"/>
                    <a:pt x="77" y="15"/>
                  </a:cubicBezTo>
                  <a:cubicBezTo>
                    <a:pt x="71" y="20"/>
                    <a:pt x="71" y="20"/>
                    <a:pt x="71" y="20"/>
                  </a:cubicBezTo>
                  <a:cubicBezTo>
                    <a:pt x="68" y="21"/>
                    <a:pt x="66" y="21"/>
                    <a:pt x="65" y="20"/>
                  </a:cubicBezTo>
                  <a:cubicBezTo>
                    <a:pt x="65" y="20"/>
                    <a:pt x="65" y="20"/>
                    <a:pt x="65" y="20"/>
                  </a:cubicBezTo>
                  <a:cubicBezTo>
                    <a:pt x="63" y="19"/>
                    <a:pt x="62" y="18"/>
                    <a:pt x="61" y="18"/>
                  </a:cubicBezTo>
                  <a:cubicBezTo>
                    <a:pt x="61" y="17"/>
                    <a:pt x="61" y="17"/>
                    <a:pt x="61" y="17"/>
                  </a:cubicBezTo>
                  <a:cubicBezTo>
                    <a:pt x="59" y="17"/>
                    <a:pt x="58" y="16"/>
                    <a:pt x="58" y="13"/>
                  </a:cubicBezTo>
                  <a:cubicBezTo>
                    <a:pt x="58" y="4"/>
                    <a:pt x="58" y="4"/>
                    <a:pt x="58" y="4"/>
                  </a:cubicBezTo>
                  <a:cubicBezTo>
                    <a:pt x="59" y="3"/>
                    <a:pt x="57" y="1"/>
                    <a:pt x="56" y="1"/>
                  </a:cubicBezTo>
                  <a:cubicBezTo>
                    <a:pt x="49" y="0"/>
                    <a:pt x="49" y="0"/>
                    <a:pt x="49" y="0"/>
                  </a:cubicBezTo>
                  <a:cubicBezTo>
                    <a:pt x="48" y="0"/>
                    <a:pt x="47" y="1"/>
                    <a:pt x="46" y="3"/>
                  </a:cubicBezTo>
                  <a:cubicBezTo>
                    <a:pt x="44" y="11"/>
                    <a:pt x="44" y="11"/>
                    <a:pt x="44" y="11"/>
                  </a:cubicBezTo>
                  <a:cubicBezTo>
                    <a:pt x="44" y="14"/>
                    <a:pt x="42" y="15"/>
                    <a:pt x="40" y="15"/>
                  </a:cubicBezTo>
                  <a:cubicBezTo>
                    <a:pt x="40" y="15"/>
                    <a:pt x="40" y="15"/>
                    <a:pt x="40" y="15"/>
                  </a:cubicBezTo>
                  <a:cubicBezTo>
                    <a:pt x="39" y="15"/>
                    <a:pt x="38" y="15"/>
                    <a:pt x="36" y="16"/>
                  </a:cubicBezTo>
                  <a:cubicBezTo>
                    <a:pt x="36" y="16"/>
                    <a:pt x="36" y="16"/>
                    <a:pt x="36" y="16"/>
                  </a:cubicBezTo>
                  <a:cubicBezTo>
                    <a:pt x="35" y="17"/>
                    <a:pt x="33" y="17"/>
                    <a:pt x="31" y="14"/>
                  </a:cubicBezTo>
                  <a:cubicBezTo>
                    <a:pt x="25" y="8"/>
                    <a:pt x="25" y="8"/>
                    <a:pt x="25" y="8"/>
                  </a:cubicBezTo>
                  <a:cubicBezTo>
                    <a:pt x="24" y="7"/>
                    <a:pt x="22" y="7"/>
                    <a:pt x="21" y="8"/>
                  </a:cubicBezTo>
                  <a:cubicBezTo>
                    <a:pt x="16" y="12"/>
                    <a:pt x="16" y="12"/>
                    <a:pt x="16" y="12"/>
                  </a:cubicBezTo>
                  <a:cubicBezTo>
                    <a:pt x="15" y="13"/>
                    <a:pt x="15" y="15"/>
                    <a:pt x="15" y="16"/>
                  </a:cubicBezTo>
                  <a:close/>
                  <a:moveTo>
                    <a:pt x="60" y="36"/>
                  </a:moveTo>
                  <a:cubicBezTo>
                    <a:pt x="66" y="44"/>
                    <a:pt x="65" y="54"/>
                    <a:pt x="57" y="60"/>
                  </a:cubicBezTo>
                  <a:cubicBezTo>
                    <a:pt x="50" y="66"/>
                    <a:pt x="39" y="64"/>
                    <a:pt x="33" y="57"/>
                  </a:cubicBezTo>
                  <a:cubicBezTo>
                    <a:pt x="28" y="50"/>
                    <a:pt x="29" y="39"/>
                    <a:pt x="36" y="33"/>
                  </a:cubicBezTo>
                  <a:cubicBezTo>
                    <a:pt x="44" y="27"/>
                    <a:pt x="54" y="29"/>
                    <a:pt x="60" y="36"/>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156"/>
            </a:p>
          </p:txBody>
        </p:sp>
        <p:sp>
          <p:nvSpPr>
            <p:cNvPr id="276" name="Freeform 346"/>
            <p:cNvSpPr>
              <a:spLocks noEditPoints="1"/>
            </p:cNvSpPr>
            <p:nvPr/>
          </p:nvSpPr>
          <p:spPr bwMode="gray">
            <a:xfrm>
              <a:off x="6218237" y="5525273"/>
              <a:ext cx="845702" cy="841656"/>
            </a:xfrm>
            <a:custGeom>
              <a:avLst/>
              <a:gdLst>
                <a:gd name="T0" fmla="*/ 95 w 97"/>
                <a:gd name="T1" fmla="*/ 58 h 97"/>
                <a:gd name="T2" fmla="*/ 89 w 97"/>
                <a:gd name="T3" fmla="*/ 50 h 97"/>
                <a:gd name="T4" fmla="*/ 96 w 97"/>
                <a:gd name="T5" fmla="*/ 42 h 97"/>
                <a:gd name="T6" fmla="*/ 89 w 97"/>
                <a:gd name="T7" fmla="*/ 37 h 97"/>
                <a:gd name="T8" fmla="*/ 87 w 97"/>
                <a:gd name="T9" fmla="*/ 30 h 97"/>
                <a:gd name="T10" fmla="*/ 88 w 97"/>
                <a:gd name="T11" fmla="*/ 22 h 97"/>
                <a:gd name="T12" fmla="*/ 78 w 97"/>
                <a:gd name="T13" fmla="*/ 21 h 97"/>
                <a:gd name="T14" fmla="*/ 78 w 97"/>
                <a:gd name="T15" fmla="*/ 11 h 97"/>
                <a:gd name="T16" fmla="*/ 69 w 97"/>
                <a:gd name="T17" fmla="*/ 11 h 97"/>
                <a:gd name="T18" fmla="*/ 63 w 97"/>
                <a:gd name="T19" fmla="*/ 8 h 97"/>
                <a:gd name="T20" fmla="*/ 58 w 97"/>
                <a:gd name="T21" fmla="*/ 1 h 97"/>
                <a:gd name="T22" fmla="*/ 50 w 97"/>
                <a:gd name="T23" fmla="*/ 8 h 97"/>
                <a:gd name="T24" fmla="*/ 43 w 97"/>
                <a:gd name="T25" fmla="*/ 1 h 97"/>
                <a:gd name="T26" fmla="*/ 37 w 97"/>
                <a:gd name="T27" fmla="*/ 7 h 97"/>
                <a:gd name="T28" fmla="*/ 31 w 97"/>
                <a:gd name="T29" fmla="*/ 10 h 97"/>
                <a:gd name="T30" fmla="*/ 22 w 97"/>
                <a:gd name="T31" fmla="*/ 9 h 97"/>
                <a:gd name="T32" fmla="*/ 22 w 97"/>
                <a:gd name="T33" fmla="*/ 19 h 97"/>
                <a:gd name="T34" fmla="*/ 11 w 97"/>
                <a:gd name="T35" fmla="*/ 19 h 97"/>
                <a:gd name="T36" fmla="*/ 11 w 97"/>
                <a:gd name="T37" fmla="*/ 28 h 97"/>
                <a:gd name="T38" fmla="*/ 9 w 97"/>
                <a:gd name="T39" fmla="*/ 34 h 97"/>
                <a:gd name="T40" fmla="*/ 2 w 97"/>
                <a:gd name="T41" fmla="*/ 39 h 97"/>
                <a:gd name="T42" fmla="*/ 9 w 97"/>
                <a:gd name="T43" fmla="*/ 46 h 97"/>
                <a:gd name="T44" fmla="*/ 1 w 97"/>
                <a:gd name="T45" fmla="*/ 54 h 97"/>
                <a:gd name="T46" fmla="*/ 8 w 97"/>
                <a:gd name="T47" fmla="*/ 60 h 97"/>
                <a:gd name="T48" fmla="*/ 10 w 97"/>
                <a:gd name="T49" fmla="*/ 66 h 97"/>
                <a:gd name="T50" fmla="*/ 9 w 97"/>
                <a:gd name="T51" fmla="*/ 75 h 97"/>
                <a:gd name="T52" fmla="*/ 19 w 97"/>
                <a:gd name="T53" fmla="*/ 75 h 97"/>
                <a:gd name="T54" fmla="*/ 19 w 97"/>
                <a:gd name="T55" fmla="*/ 86 h 97"/>
                <a:gd name="T56" fmla="*/ 28 w 97"/>
                <a:gd name="T57" fmla="*/ 86 h 97"/>
                <a:gd name="T58" fmla="*/ 34 w 97"/>
                <a:gd name="T59" fmla="*/ 88 h 97"/>
                <a:gd name="T60" fmla="*/ 39 w 97"/>
                <a:gd name="T61" fmla="*/ 95 h 97"/>
                <a:gd name="T62" fmla="*/ 47 w 97"/>
                <a:gd name="T63" fmla="*/ 88 h 97"/>
                <a:gd name="T64" fmla="*/ 55 w 97"/>
                <a:gd name="T65" fmla="*/ 96 h 97"/>
                <a:gd name="T66" fmla="*/ 60 w 97"/>
                <a:gd name="T67" fmla="*/ 89 h 97"/>
                <a:gd name="T68" fmla="*/ 66 w 97"/>
                <a:gd name="T69" fmla="*/ 87 h 97"/>
                <a:gd name="T70" fmla="*/ 75 w 97"/>
                <a:gd name="T71" fmla="*/ 88 h 97"/>
                <a:gd name="T72" fmla="*/ 76 w 97"/>
                <a:gd name="T73" fmla="*/ 78 h 97"/>
                <a:gd name="T74" fmla="*/ 86 w 97"/>
                <a:gd name="T75" fmla="*/ 78 h 97"/>
                <a:gd name="T76" fmla="*/ 86 w 97"/>
                <a:gd name="T77" fmla="*/ 69 h 97"/>
                <a:gd name="T78" fmla="*/ 89 w 97"/>
                <a:gd name="T79" fmla="*/ 63 h 97"/>
                <a:gd name="T80" fmla="*/ 57 w 97"/>
                <a:gd name="T81" fmla="*/ 47 h 97"/>
                <a:gd name="T82" fmla="*/ 40 w 97"/>
                <a:gd name="T83" fmla="*/ 50 h 97"/>
                <a:gd name="T84" fmla="*/ 57 w 97"/>
                <a:gd name="T85" fmla="*/ 4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7" h="97">
                  <a:moveTo>
                    <a:pt x="95" y="61"/>
                  </a:moveTo>
                  <a:cubicBezTo>
                    <a:pt x="96" y="60"/>
                    <a:pt x="97" y="59"/>
                    <a:pt x="95" y="58"/>
                  </a:cubicBezTo>
                  <a:cubicBezTo>
                    <a:pt x="91" y="53"/>
                    <a:pt x="91" y="53"/>
                    <a:pt x="91" y="53"/>
                  </a:cubicBezTo>
                  <a:cubicBezTo>
                    <a:pt x="90" y="52"/>
                    <a:pt x="89" y="51"/>
                    <a:pt x="89" y="50"/>
                  </a:cubicBezTo>
                  <a:cubicBezTo>
                    <a:pt x="89" y="50"/>
                    <a:pt x="90" y="48"/>
                    <a:pt x="91" y="47"/>
                  </a:cubicBezTo>
                  <a:cubicBezTo>
                    <a:pt x="96" y="42"/>
                    <a:pt x="96" y="42"/>
                    <a:pt x="96" y="42"/>
                  </a:cubicBezTo>
                  <a:cubicBezTo>
                    <a:pt x="97" y="41"/>
                    <a:pt x="97" y="40"/>
                    <a:pt x="95" y="39"/>
                  </a:cubicBezTo>
                  <a:cubicBezTo>
                    <a:pt x="89" y="37"/>
                    <a:pt x="89" y="37"/>
                    <a:pt x="89" y="37"/>
                  </a:cubicBezTo>
                  <a:cubicBezTo>
                    <a:pt x="88" y="36"/>
                    <a:pt x="86" y="35"/>
                    <a:pt x="86" y="35"/>
                  </a:cubicBezTo>
                  <a:cubicBezTo>
                    <a:pt x="86" y="34"/>
                    <a:pt x="86" y="32"/>
                    <a:pt x="87" y="30"/>
                  </a:cubicBezTo>
                  <a:cubicBezTo>
                    <a:pt x="90" y="25"/>
                    <a:pt x="90" y="25"/>
                    <a:pt x="90" y="25"/>
                  </a:cubicBezTo>
                  <a:cubicBezTo>
                    <a:pt x="91" y="23"/>
                    <a:pt x="90" y="22"/>
                    <a:pt x="88" y="22"/>
                  </a:cubicBezTo>
                  <a:cubicBezTo>
                    <a:pt x="82" y="22"/>
                    <a:pt x="82" y="22"/>
                    <a:pt x="82" y="22"/>
                  </a:cubicBezTo>
                  <a:cubicBezTo>
                    <a:pt x="80" y="22"/>
                    <a:pt x="78" y="22"/>
                    <a:pt x="78" y="21"/>
                  </a:cubicBezTo>
                  <a:cubicBezTo>
                    <a:pt x="78" y="21"/>
                    <a:pt x="77" y="19"/>
                    <a:pt x="77" y="17"/>
                  </a:cubicBezTo>
                  <a:cubicBezTo>
                    <a:pt x="78" y="11"/>
                    <a:pt x="78" y="11"/>
                    <a:pt x="78" y="11"/>
                  </a:cubicBezTo>
                  <a:cubicBezTo>
                    <a:pt x="78" y="9"/>
                    <a:pt x="77" y="8"/>
                    <a:pt x="75" y="9"/>
                  </a:cubicBezTo>
                  <a:cubicBezTo>
                    <a:pt x="69" y="11"/>
                    <a:pt x="69" y="11"/>
                    <a:pt x="69" y="11"/>
                  </a:cubicBezTo>
                  <a:cubicBezTo>
                    <a:pt x="68" y="12"/>
                    <a:pt x="66" y="12"/>
                    <a:pt x="66" y="12"/>
                  </a:cubicBezTo>
                  <a:cubicBezTo>
                    <a:pt x="65" y="12"/>
                    <a:pt x="64" y="10"/>
                    <a:pt x="63" y="8"/>
                  </a:cubicBezTo>
                  <a:cubicBezTo>
                    <a:pt x="61" y="2"/>
                    <a:pt x="61" y="2"/>
                    <a:pt x="61" y="2"/>
                  </a:cubicBezTo>
                  <a:cubicBezTo>
                    <a:pt x="61" y="1"/>
                    <a:pt x="59" y="0"/>
                    <a:pt x="58" y="1"/>
                  </a:cubicBezTo>
                  <a:cubicBezTo>
                    <a:pt x="53" y="6"/>
                    <a:pt x="53" y="6"/>
                    <a:pt x="53" y="6"/>
                  </a:cubicBezTo>
                  <a:cubicBezTo>
                    <a:pt x="52" y="7"/>
                    <a:pt x="51" y="8"/>
                    <a:pt x="50" y="8"/>
                  </a:cubicBezTo>
                  <a:cubicBezTo>
                    <a:pt x="50" y="8"/>
                    <a:pt x="48" y="7"/>
                    <a:pt x="47" y="6"/>
                  </a:cubicBezTo>
                  <a:cubicBezTo>
                    <a:pt x="43" y="1"/>
                    <a:pt x="43" y="1"/>
                    <a:pt x="43" y="1"/>
                  </a:cubicBezTo>
                  <a:cubicBezTo>
                    <a:pt x="41" y="0"/>
                    <a:pt x="40" y="0"/>
                    <a:pt x="39" y="1"/>
                  </a:cubicBezTo>
                  <a:cubicBezTo>
                    <a:pt x="37" y="7"/>
                    <a:pt x="37" y="7"/>
                    <a:pt x="37" y="7"/>
                  </a:cubicBezTo>
                  <a:cubicBezTo>
                    <a:pt x="36" y="9"/>
                    <a:pt x="35" y="11"/>
                    <a:pt x="35" y="11"/>
                  </a:cubicBezTo>
                  <a:cubicBezTo>
                    <a:pt x="35" y="11"/>
                    <a:pt x="32" y="10"/>
                    <a:pt x="31" y="10"/>
                  </a:cubicBezTo>
                  <a:cubicBezTo>
                    <a:pt x="25" y="7"/>
                    <a:pt x="25" y="7"/>
                    <a:pt x="25" y="7"/>
                  </a:cubicBezTo>
                  <a:cubicBezTo>
                    <a:pt x="23" y="6"/>
                    <a:pt x="22" y="7"/>
                    <a:pt x="22" y="9"/>
                  </a:cubicBezTo>
                  <a:cubicBezTo>
                    <a:pt x="22" y="15"/>
                    <a:pt x="22" y="15"/>
                    <a:pt x="22" y="15"/>
                  </a:cubicBezTo>
                  <a:cubicBezTo>
                    <a:pt x="22" y="17"/>
                    <a:pt x="22" y="18"/>
                    <a:pt x="22" y="19"/>
                  </a:cubicBezTo>
                  <a:cubicBezTo>
                    <a:pt x="21" y="19"/>
                    <a:pt x="19" y="20"/>
                    <a:pt x="17" y="19"/>
                  </a:cubicBezTo>
                  <a:cubicBezTo>
                    <a:pt x="11" y="19"/>
                    <a:pt x="11" y="19"/>
                    <a:pt x="11" y="19"/>
                  </a:cubicBezTo>
                  <a:cubicBezTo>
                    <a:pt x="9" y="19"/>
                    <a:pt x="8" y="20"/>
                    <a:pt x="9" y="22"/>
                  </a:cubicBezTo>
                  <a:cubicBezTo>
                    <a:pt x="11" y="28"/>
                    <a:pt x="11" y="28"/>
                    <a:pt x="11" y="28"/>
                  </a:cubicBezTo>
                  <a:cubicBezTo>
                    <a:pt x="12" y="29"/>
                    <a:pt x="12" y="31"/>
                    <a:pt x="12" y="31"/>
                  </a:cubicBezTo>
                  <a:cubicBezTo>
                    <a:pt x="12" y="32"/>
                    <a:pt x="10" y="33"/>
                    <a:pt x="9" y="34"/>
                  </a:cubicBezTo>
                  <a:cubicBezTo>
                    <a:pt x="3" y="36"/>
                    <a:pt x="3" y="36"/>
                    <a:pt x="3" y="36"/>
                  </a:cubicBezTo>
                  <a:cubicBezTo>
                    <a:pt x="1" y="36"/>
                    <a:pt x="0" y="38"/>
                    <a:pt x="2" y="39"/>
                  </a:cubicBezTo>
                  <a:cubicBezTo>
                    <a:pt x="6" y="43"/>
                    <a:pt x="6" y="43"/>
                    <a:pt x="6" y="43"/>
                  </a:cubicBezTo>
                  <a:cubicBezTo>
                    <a:pt x="8" y="45"/>
                    <a:pt x="9" y="46"/>
                    <a:pt x="9" y="46"/>
                  </a:cubicBezTo>
                  <a:cubicBezTo>
                    <a:pt x="9" y="47"/>
                    <a:pt x="7" y="49"/>
                    <a:pt x="6" y="50"/>
                  </a:cubicBezTo>
                  <a:cubicBezTo>
                    <a:pt x="1" y="54"/>
                    <a:pt x="1" y="54"/>
                    <a:pt x="1" y="54"/>
                  </a:cubicBezTo>
                  <a:cubicBezTo>
                    <a:pt x="0" y="55"/>
                    <a:pt x="0" y="57"/>
                    <a:pt x="2" y="58"/>
                  </a:cubicBezTo>
                  <a:cubicBezTo>
                    <a:pt x="8" y="60"/>
                    <a:pt x="8" y="60"/>
                    <a:pt x="8" y="60"/>
                  </a:cubicBezTo>
                  <a:cubicBezTo>
                    <a:pt x="9" y="61"/>
                    <a:pt x="11" y="62"/>
                    <a:pt x="11" y="62"/>
                  </a:cubicBezTo>
                  <a:cubicBezTo>
                    <a:pt x="11" y="62"/>
                    <a:pt x="11" y="65"/>
                    <a:pt x="10" y="66"/>
                  </a:cubicBezTo>
                  <a:cubicBezTo>
                    <a:pt x="7" y="72"/>
                    <a:pt x="7" y="72"/>
                    <a:pt x="7" y="72"/>
                  </a:cubicBezTo>
                  <a:cubicBezTo>
                    <a:pt x="6" y="73"/>
                    <a:pt x="7" y="75"/>
                    <a:pt x="9" y="75"/>
                  </a:cubicBezTo>
                  <a:cubicBezTo>
                    <a:pt x="15" y="75"/>
                    <a:pt x="15" y="75"/>
                    <a:pt x="15" y="75"/>
                  </a:cubicBezTo>
                  <a:cubicBezTo>
                    <a:pt x="17" y="75"/>
                    <a:pt x="19" y="75"/>
                    <a:pt x="19" y="75"/>
                  </a:cubicBezTo>
                  <a:cubicBezTo>
                    <a:pt x="19" y="76"/>
                    <a:pt x="20" y="78"/>
                    <a:pt x="20" y="80"/>
                  </a:cubicBezTo>
                  <a:cubicBezTo>
                    <a:pt x="19" y="86"/>
                    <a:pt x="19" y="86"/>
                    <a:pt x="19" y="86"/>
                  </a:cubicBezTo>
                  <a:cubicBezTo>
                    <a:pt x="19" y="88"/>
                    <a:pt x="20" y="89"/>
                    <a:pt x="22" y="88"/>
                  </a:cubicBezTo>
                  <a:cubicBezTo>
                    <a:pt x="28" y="86"/>
                    <a:pt x="28" y="86"/>
                    <a:pt x="28" y="86"/>
                  </a:cubicBezTo>
                  <a:cubicBezTo>
                    <a:pt x="30" y="85"/>
                    <a:pt x="31" y="84"/>
                    <a:pt x="32" y="85"/>
                  </a:cubicBezTo>
                  <a:cubicBezTo>
                    <a:pt x="32" y="85"/>
                    <a:pt x="33" y="87"/>
                    <a:pt x="34" y="88"/>
                  </a:cubicBezTo>
                  <a:cubicBezTo>
                    <a:pt x="36" y="94"/>
                    <a:pt x="36" y="94"/>
                    <a:pt x="36" y="94"/>
                  </a:cubicBezTo>
                  <a:cubicBezTo>
                    <a:pt x="36" y="96"/>
                    <a:pt x="38" y="96"/>
                    <a:pt x="39" y="95"/>
                  </a:cubicBezTo>
                  <a:cubicBezTo>
                    <a:pt x="44" y="91"/>
                    <a:pt x="44" y="91"/>
                    <a:pt x="44" y="91"/>
                  </a:cubicBezTo>
                  <a:cubicBezTo>
                    <a:pt x="45" y="89"/>
                    <a:pt x="46" y="88"/>
                    <a:pt x="47" y="88"/>
                  </a:cubicBezTo>
                  <a:cubicBezTo>
                    <a:pt x="47" y="88"/>
                    <a:pt x="49" y="89"/>
                    <a:pt x="50" y="91"/>
                  </a:cubicBezTo>
                  <a:cubicBezTo>
                    <a:pt x="55" y="96"/>
                    <a:pt x="55" y="96"/>
                    <a:pt x="55" y="96"/>
                  </a:cubicBezTo>
                  <a:cubicBezTo>
                    <a:pt x="56" y="97"/>
                    <a:pt x="57" y="97"/>
                    <a:pt x="58" y="95"/>
                  </a:cubicBezTo>
                  <a:cubicBezTo>
                    <a:pt x="60" y="89"/>
                    <a:pt x="60" y="89"/>
                    <a:pt x="60" y="89"/>
                  </a:cubicBezTo>
                  <a:cubicBezTo>
                    <a:pt x="61" y="88"/>
                    <a:pt x="62" y="86"/>
                    <a:pt x="62" y="86"/>
                  </a:cubicBezTo>
                  <a:cubicBezTo>
                    <a:pt x="63" y="86"/>
                    <a:pt x="65" y="86"/>
                    <a:pt x="66" y="87"/>
                  </a:cubicBezTo>
                  <a:cubicBezTo>
                    <a:pt x="72" y="90"/>
                    <a:pt x="72" y="90"/>
                    <a:pt x="72" y="90"/>
                  </a:cubicBezTo>
                  <a:cubicBezTo>
                    <a:pt x="74" y="91"/>
                    <a:pt x="75" y="90"/>
                    <a:pt x="75" y="88"/>
                  </a:cubicBezTo>
                  <a:cubicBezTo>
                    <a:pt x="75" y="82"/>
                    <a:pt x="75" y="82"/>
                    <a:pt x="75" y="82"/>
                  </a:cubicBezTo>
                  <a:cubicBezTo>
                    <a:pt x="75" y="80"/>
                    <a:pt x="75" y="78"/>
                    <a:pt x="76" y="78"/>
                  </a:cubicBezTo>
                  <a:cubicBezTo>
                    <a:pt x="76" y="78"/>
                    <a:pt x="78" y="77"/>
                    <a:pt x="80" y="77"/>
                  </a:cubicBezTo>
                  <a:cubicBezTo>
                    <a:pt x="86" y="78"/>
                    <a:pt x="86" y="78"/>
                    <a:pt x="86" y="78"/>
                  </a:cubicBezTo>
                  <a:cubicBezTo>
                    <a:pt x="88" y="78"/>
                    <a:pt x="89" y="77"/>
                    <a:pt x="88" y="75"/>
                  </a:cubicBezTo>
                  <a:cubicBezTo>
                    <a:pt x="86" y="69"/>
                    <a:pt x="86" y="69"/>
                    <a:pt x="86" y="69"/>
                  </a:cubicBezTo>
                  <a:cubicBezTo>
                    <a:pt x="85" y="67"/>
                    <a:pt x="85" y="66"/>
                    <a:pt x="85" y="65"/>
                  </a:cubicBezTo>
                  <a:cubicBezTo>
                    <a:pt x="85" y="65"/>
                    <a:pt x="87" y="64"/>
                    <a:pt x="89" y="63"/>
                  </a:cubicBezTo>
                  <a:lnTo>
                    <a:pt x="95" y="61"/>
                  </a:lnTo>
                  <a:close/>
                  <a:moveTo>
                    <a:pt x="57" y="47"/>
                  </a:moveTo>
                  <a:cubicBezTo>
                    <a:pt x="58" y="52"/>
                    <a:pt x="55" y="56"/>
                    <a:pt x="50" y="57"/>
                  </a:cubicBezTo>
                  <a:cubicBezTo>
                    <a:pt x="45" y="57"/>
                    <a:pt x="41" y="54"/>
                    <a:pt x="40" y="50"/>
                  </a:cubicBezTo>
                  <a:cubicBezTo>
                    <a:pt x="40" y="45"/>
                    <a:pt x="43" y="41"/>
                    <a:pt x="47" y="40"/>
                  </a:cubicBezTo>
                  <a:cubicBezTo>
                    <a:pt x="52" y="39"/>
                    <a:pt x="56" y="42"/>
                    <a:pt x="57" y="47"/>
                  </a:cubicBezTo>
                  <a:close/>
                </a:path>
              </a:pathLst>
            </a:custGeom>
            <a:solidFill>
              <a:srgbClr val="FFB900"/>
            </a:solidFill>
            <a:ln>
              <a:noFill/>
            </a:ln>
            <a:extLst/>
          </p:spPr>
          <p:txBody>
            <a:bodyPr vert="horz" wrap="square" lIns="91440" tIns="45720" rIns="91440" bIns="45720" numCol="1" anchor="t" anchorCtr="0" compatLnSpc="1">
              <a:prstTxWarp prst="textNoShape">
                <a:avLst/>
              </a:prstTxWarp>
            </a:bodyPr>
            <a:lstStyle/>
            <a:p>
              <a:endParaRPr lang="en-US" sz="2156"/>
            </a:p>
          </p:txBody>
        </p:sp>
        <p:sp>
          <p:nvSpPr>
            <p:cNvPr id="277" name="Freeform 347"/>
            <p:cNvSpPr>
              <a:spLocks noEditPoints="1"/>
            </p:cNvSpPr>
            <p:nvPr/>
          </p:nvSpPr>
          <p:spPr bwMode="gray">
            <a:xfrm>
              <a:off x="7598066" y="4533901"/>
              <a:ext cx="1622613" cy="1614520"/>
            </a:xfrm>
            <a:custGeom>
              <a:avLst/>
              <a:gdLst>
                <a:gd name="T0" fmla="*/ 167 w 186"/>
                <a:gd name="T1" fmla="*/ 74 h 186"/>
                <a:gd name="T2" fmla="*/ 177 w 186"/>
                <a:gd name="T3" fmla="*/ 54 h 186"/>
                <a:gd name="T4" fmla="*/ 154 w 186"/>
                <a:gd name="T5" fmla="*/ 47 h 186"/>
                <a:gd name="T6" fmla="*/ 155 w 186"/>
                <a:gd name="T7" fmla="*/ 24 h 186"/>
                <a:gd name="T8" fmla="*/ 132 w 186"/>
                <a:gd name="T9" fmla="*/ 27 h 186"/>
                <a:gd name="T10" fmla="*/ 125 w 186"/>
                <a:gd name="T11" fmla="*/ 6 h 186"/>
                <a:gd name="T12" fmla="*/ 103 w 186"/>
                <a:gd name="T13" fmla="*/ 17 h 186"/>
                <a:gd name="T14" fmla="*/ 88 w 186"/>
                <a:gd name="T15" fmla="*/ 0 h 186"/>
                <a:gd name="T16" fmla="*/ 74 w 186"/>
                <a:gd name="T17" fmla="*/ 19 h 186"/>
                <a:gd name="T18" fmla="*/ 53 w 186"/>
                <a:gd name="T19" fmla="*/ 9 h 186"/>
                <a:gd name="T20" fmla="*/ 47 w 186"/>
                <a:gd name="T21" fmla="*/ 32 h 186"/>
                <a:gd name="T22" fmla="*/ 24 w 186"/>
                <a:gd name="T23" fmla="*/ 31 h 186"/>
                <a:gd name="T24" fmla="*/ 27 w 186"/>
                <a:gd name="T25" fmla="*/ 54 h 186"/>
                <a:gd name="T26" fmla="*/ 5 w 186"/>
                <a:gd name="T27" fmla="*/ 61 h 186"/>
                <a:gd name="T28" fmla="*/ 17 w 186"/>
                <a:gd name="T29" fmla="*/ 83 h 186"/>
                <a:gd name="T30" fmla="*/ 0 w 186"/>
                <a:gd name="T31" fmla="*/ 98 h 186"/>
                <a:gd name="T32" fmla="*/ 19 w 186"/>
                <a:gd name="T33" fmla="*/ 112 h 186"/>
                <a:gd name="T34" fmla="*/ 9 w 186"/>
                <a:gd name="T35" fmla="*/ 133 h 186"/>
                <a:gd name="T36" fmla="*/ 32 w 186"/>
                <a:gd name="T37" fmla="*/ 139 h 186"/>
                <a:gd name="T38" fmla="*/ 31 w 186"/>
                <a:gd name="T39" fmla="*/ 162 h 186"/>
                <a:gd name="T40" fmla="*/ 54 w 186"/>
                <a:gd name="T41" fmla="*/ 159 h 186"/>
                <a:gd name="T42" fmla="*/ 61 w 186"/>
                <a:gd name="T43" fmla="*/ 181 h 186"/>
                <a:gd name="T44" fmla="*/ 83 w 186"/>
                <a:gd name="T45" fmla="*/ 169 h 186"/>
                <a:gd name="T46" fmla="*/ 98 w 186"/>
                <a:gd name="T47" fmla="*/ 186 h 186"/>
                <a:gd name="T48" fmla="*/ 112 w 186"/>
                <a:gd name="T49" fmla="*/ 167 h 186"/>
                <a:gd name="T50" fmla="*/ 133 w 186"/>
                <a:gd name="T51" fmla="*/ 177 h 186"/>
                <a:gd name="T52" fmla="*/ 139 w 186"/>
                <a:gd name="T53" fmla="*/ 154 h 186"/>
                <a:gd name="T54" fmla="*/ 162 w 186"/>
                <a:gd name="T55" fmla="*/ 156 h 186"/>
                <a:gd name="T56" fmla="*/ 159 w 186"/>
                <a:gd name="T57" fmla="*/ 132 h 186"/>
                <a:gd name="T58" fmla="*/ 181 w 186"/>
                <a:gd name="T59" fmla="*/ 125 h 186"/>
                <a:gd name="T60" fmla="*/ 169 w 186"/>
                <a:gd name="T61" fmla="*/ 103 h 186"/>
                <a:gd name="T62" fmla="*/ 186 w 186"/>
                <a:gd name="T63" fmla="*/ 88 h 186"/>
                <a:gd name="T64" fmla="*/ 143 w 186"/>
                <a:gd name="T65" fmla="*/ 111 h 186"/>
                <a:gd name="T66" fmla="*/ 143 w 186"/>
                <a:gd name="T67" fmla="*/ 75 h 186"/>
                <a:gd name="T68" fmla="*/ 150 w 186"/>
                <a:gd name="T69" fmla="*/ 108 h 186"/>
                <a:gd name="T70" fmla="*/ 114 w 186"/>
                <a:gd name="T71" fmla="*/ 76 h 186"/>
                <a:gd name="T72" fmla="*/ 123 w 186"/>
                <a:gd name="T73" fmla="*/ 42 h 186"/>
                <a:gd name="T74" fmla="*/ 78 w 186"/>
                <a:gd name="T75" fmla="*/ 35 h 186"/>
                <a:gd name="T76" fmla="*/ 111 w 186"/>
                <a:gd name="T77" fmla="*/ 42 h 186"/>
                <a:gd name="T78" fmla="*/ 75 w 186"/>
                <a:gd name="T79" fmla="*/ 42 h 186"/>
                <a:gd name="T80" fmla="*/ 93 w 186"/>
                <a:gd name="T81" fmla="*/ 108 h 186"/>
                <a:gd name="T82" fmla="*/ 108 w 186"/>
                <a:gd name="T83" fmla="*/ 93 h 186"/>
                <a:gd name="T84" fmla="*/ 76 w 186"/>
                <a:gd name="T85" fmla="*/ 71 h 186"/>
                <a:gd name="T86" fmla="*/ 42 w 186"/>
                <a:gd name="T87" fmla="*/ 62 h 186"/>
                <a:gd name="T88" fmla="*/ 35 w 186"/>
                <a:gd name="T89" fmla="*/ 107 h 186"/>
                <a:gd name="T90" fmla="*/ 42 w 186"/>
                <a:gd name="T91" fmla="*/ 75 h 186"/>
                <a:gd name="T92" fmla="*/ 42 w 186"/>
                <a:gd name="T93" fmla="*/ 110 h 186"/>
                <a:gd name="T94" fmla="*/ 44 w 186"/>
                <a:gd name="T95" fmla="*/ 116 h 186"/>
                <a:gd name="T96" fmla="*/ 69 w 186"/>
                <a:gd name="T97" fmla="*/ 141 h 186"/>
                <a:gd name="T98" fmla="*/ 41 w 186"/>
                <a:gd name="T99" fmla="*/ 123 h 186"/>
                <a:gd name="T100" fmla="*/ 77 w 186"/>
                <a:gd name="T101" fmla="*/ 150 h 186"/>
                <a:gd name="T102" fmla="*/ 95 w 186"/>
                <a:gd name="T103" fmla="*/ 120 h 186"/>
                <a:gd name="T104" fmla="*/ 122 w 186"/>
                <a:gd name="T105" fmla="*/ 144 h 186"/>
                <a:gd name="T106" fmla="*/ 114 w 186"/>
                <a:gd name="T107" fmla="*/ 110 h 186"/>
                <a:gd name="T108" fmla="*/ 135 w 186"/>
                <a:gd name="T109" fmla="*/ 135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6" h="186">
                  <a:moveTo>
                    <a:pt x="183" y="85"/>
                  </a:moveTo>
                  <a:cubicBezTo>
                    <a:pt x="169" y="83"/>
                    <a:pt x="169" y="83"/>
                    <a:pt x="169" y="83"/>
                  </a:cubicBezTo>
                  <a:cubicBezTo>
                    <a:pt x="168" y="80"/>
                    <a:pt x="168" y="77"/>
                    <a:pt x="167" y="74"/>
                  </a:cubicBezTo>
                  <a:cubicBezTo>
                    <a:pt x="179" y="67"/>
                    <a:pt x="179" y="67"/>
                    <a:pt x="179" y="67"/>
                  </a:cubicBezTo>
                  <a:cubicBezTo>
                    <a:pt x="181" y="66"/>
                    <a:pt x="182" y="64"/>
                    <a:pt x="181" y="62"/>
                  </a:cubicBezTo>
                  <a:cubicBezTo>
                    <a:pt x="177" y="54"/>
                    <a:pt x="177" y="54"/>
                    <a:pt x="177" y="54"/>
                  </a:cubicBezTo>
                  <a:cubicBezTo>
                    <a:pt x="177" y="52"/>
                    <a:pt x="175" y="51"/>
                    <a:pt x="173" y="51"/>
                  </a:cubicBezTo>
                  <a:cubicBezTo>
                    <a:pt x="159" y="55"/>
                    <a:pt x="159" y="55"/>
                    <a:pt x="159" y="55"/>
                  </a:cubicBezTo>
                  <a:cubicBezTo>
                    <a:pt x="158" y="52"/>
                    <a:pt x="156" y="49"/>
                    <a:pt x="154" y="47"/>
                  </a:cubicBezTo>
                  <a:cubicBezTo>
                    <a:pt x="162" y="35"/>
                    <a:pt x="162" y="35"/>
                    <a:pt x="162" y="35"/>
                  </a:cubicBezTo>
                  <a:cubicBezTo>
                    <a:pt x="163" y="34"/>
                    <a:pt x="163" y="32"/>
                    <a:pt x="162" y="31"/>
                  </a:cubicBezTo>
                  <a:cubicBezTo>
                    <a:pt x="155" y="24"/>
                    <a:pt x="155" y="24"/>
                    <a:pt x="155" y="24"/>
                  </a:cubicBezTo>
                  <a:cubicBezTo>
                    <a:pt x="154" y="23"/>
                    <a:pt x="152" y="23"/>
                    <a:pt x="151" y="24"/>
                  </a:cubicBezTo>
                  <a:cubicBezTo>
                    <a:pt x="139" y="32"/>
                    <a:pt x="139" y="32"/>
                    <a:pt x="139" y="32"/>
                  </a:cubicBezTo>
                  <a:cubicBezTo>
                    <a:pt x="137" y="30"/>
                    <a:pt x="134" y="29"/>
                    <a:pt x="132" y="27"/>
                  </a:cubicBezTo>
                  <a:cubicBezTo>
                    <a:pt x="135" y="13"/>
                    <a:pt x="135" y="13"/>
                    <a:pt x="135" y="13"/>
                  </a:cubicBezTo>
                  <a:cubicBezTo>
                    <a:pt x="136" y="12"/>
                    <a:pt x="135" y="10"/>
                    <a:pt x="133" y="9"/>
                  </a:cubicBezTo>
                  <a:cubicBezTo>
                    <a:pt x="125" y="6"/>
                    <a:pt x="125" y="6"/>
                    <a:pt x="125" y="6"/>
                  </a:cubicBezTo>
                  <a:cubicBezTo>
                    <a:pt x="123" y="5"/>
                    <a:pt x="121" y="6"/>
                    <a:pt x="120" y="7"/>
                  </a:cubicBezTo>
                  <a:cubicBezTo>
                    <a:pt x="113" y="19"/>
                    <a:pt x="113" y="19"/>
                    <a:pt x="113" y="19"/>
                  </a:cubicBezTo>
                  <a:cubicBezTo>
                    <a:pt x="110" y="18"/>
                    <a:pt x="107" y="18"/>
                    <a:pt x="103" y="17"/>
                  </a:cubicBezTo>
                  <a:cubicBezTo>
                    <a:pt x="101" y="3"/>
                    <a:pt x="101" y="3"/>
                    <a:pt x="101" y="3"/>
                  </a:cubicBezTo>
                  <a:cubicBezTo>
                    <a:pt x="101" y="1"/>
                    <a:pt x="99" y="0"/>
                    <a:pt x="98" y="0"/>
                  </a:cubicBezTo>
                  <a:cubicBezTo>
                    <a:pt x="88" y="0"/>
                    <a:pt x="88" y="0"/>
                    <a:pt x="88" y="0"/>
                  </a:cubicBezTo>
                  <a:cubicBezTo>
                    <a:pt x="87" y="0"/>
                    <a:pt x="85" y="1"/>
                    <a:pt x="85" y="3"/>
                  </a:cubicBezTo>
                  <a:cubicBezTo>
                    <a:pt x="83" y="17"/>
                    <a:pt x="83" y="17"/>
                    <a:pt x="83" y="17"/>
                  </a:cubicBezTo>
                  <a:cubicBezTo>
                    <a:pt x="80" y="18"/>
                    <a:pt x="77" y="18"/>
                    <a:pt x="74" y="19"/>
                  </a:cubicBezTo>
                  <a:cubicBezTo>
                    <a:pt x="67" y="7"/>
                    <a:pt x="67" y="7"/>
                    <a:pt x="67" y="7"/>
                  </a:cubicBezTo>
                  <a:cubicBezTo>
                    <a:pt x="66" y="5"/>
                    <a:pt x="64" y="5"/>
                    <a:pt x="62" y="5"/>
                  </a:cubicBezTo>
                  <a:cubicBezTo>
                    <a:pt x="53" y="9"/>
                    <a:pt x="53" y="9"/>
                    <a:pt x="53" y="9"/>
                  </a:cubicBezTo>
                  <a:cubicBezTo>
                    <a:pt x="52" y="9"/>
                    <a:pt x="51" y="11"/>
                    <a:pt x="51" y="13"/>
                  </a:cubicBezTo>
                  <a:cubicBezTo>
                    <a:pt x="55" y="27"/>
                    <a:pt x="55" y="27"/>
                    <a:pt x="55" y="27"/>
                  </a:cubicBezTo>
                  <a:cubicBezTo>
                    <a:pt x="52" y="28"/>
                    <a:pt x="49" y="30"/>
                    <a:pt x="47" y="32"/>
                  </a:cubicBezTo>
                  <a:cubicBezTo>
                    <a:pt x="35" y="24"/>
                    <a:pt x="35" y="24"/>
                    <a:pt x="35" y="24"/>
                  </a:cubicBezTo>
                  <a:cubicBezTo>
                    <a:pt x="34" y="23"/>
                    <a:pt x="32" y="23"/>
                    <a:pt x="31" y="24"/>
                  </a:cubicBezTo>
                  <a:cubicBezTo>
                    <a:pt x="24" y="31"/>
                    <a:pt x="24" y="31"/>
                    <a:pt x="24" y="31"/>
                  </a:cubicBezTo>
                  <a:cubicBezTo>
                    <a:pt x="23" y="32"/>
                    <a:pt x="23" y="34"/>
                    <a:pt x="24" y="35"/>
                  </a:cubicBezTo>
                  <a:cubicBezTo>
                    <a:pt x="32" y="47"/>
                    <a:pt x="32" y="47"/>
                    <a:pt x="32" y="47"/>
                  </a:cubicBezTo>
                  <a:cubicBezTo>
                    <a:pt x="30" y="49"/>
                    <a:pt x="29" y="52"/>
                    <a:pt x="27" y="54"/>
                  </a:cubicBezTo>
                  <a:cubicBezTo>
                    <a:pt x="13" y="51"/>
                    <a:pt x="13" y="51"/>
                    <a:pt x="13" y="51"/>
                  </a:cubicBezTo>
                  <a:cubicBezTo>
                    <a:pt x="12" y="50"/>
                    <a:pt x="10" y="51"/>
                    <a:pt x="9" y="53"/>
                  </a:cubicBezTo>
                  <a:cubicBezTo>
                    <a:pt x="5" y="61"/>
                    <a:pt x="5" y="61"/>
                    <a:pt x="5" y="61"/>
                  </a:cubicBezTo>
                  <a:cubicBezTo>
                    <a:pt x="5" y="63"/>
                    <a:pt x="5" y="65"/>
                    <a:pt x="7" y="66"/>
                  </a:cubicBezTo>
                  <a:cubicBezTo>
                    <a:pt x="19" y="73"/>
                    <a:pt x="19" y="73"/>
                    <a:pt x="19" y="73"/>
                  </a:cubicBezTo>
                  <a:cubicBezTo>
                    <a:pt x="18" y="76"/>
                    <a:pt x="18" y="80"/>
                    <a:pt x="17" y="83"/>
                  </a:cubicBezTo>
                  <a:cubicBezTo>
                    <a:pt x="3" y="85"/>
                    <a:pt x="3" y="85"/>
                    <a:pt x="3" y="85"/>
                  </a:cubicBezTo>
                  <a:cubicBezTo>
                    <a:pt x="1" y="85"/>
                    <a:pt x="0" y="87"/>
                    <a:pt x="0" y="88"/>
                  </a:cubicBezTo>
                  <a:cubicBezTo>
                    <a:pt x="0" y="98"/>
                    <a:pt x="0" y="98"/>
                    <a:pt x="0" y="98"/>
                  </a:cubicBezTo>
                  <a:cubicBezTo>
                    <a:pt x="0" y="100"/>
                    <a:pt x="1" y="101"/>
                    <a:pt x="3" y="101"/>
                  </a:cubicBezTo>
                  <a:cubicBezTo>
                    <a:pt x="17" y="103"/>
                    <a:pt x="17" y="103"/>
                    <a:pt x="17" y="103"/>
                  </a:cubicBezTo>
                  <a:cubicBezTo>
                    <a:pt x="17" y="106"/>
                    <a:pt x="18" y="109"/>
                    <a:pt x="19" y="112"/>
                  </a:cubicBezTo>
                  <a:cubicBezTo>
                    <a:pt x="7" y="119"/>
                    <a:pt x="7" y="119"/>
                    <a:pt x="7" y="119"/>
                  </a:cubicBezTo>
                  <a:cubicBezTo>
                    <a:pt x="5" y="120"/>
                    <a:pt x="4" y="122"/>
                    <a:pt x="5" y="124"/>
                  </a:cubicBezTo>
                  <a:cubicBezTo>
                    <a:pt x="9" y="133"/>
                    <a:pt x="9" y="133"/>
                    <a:pt x="9" y="133"/>
                  </a:cubicBezTo>
                  <a:cubicBezTo>
                    <a:pt x="9" y="134"/>
                    <a:pt x="11" y="135"/>
                    <a:pt x="13" y="135"/>
                  </a:cubicBezTo>
                  <a:cubicBezTo>
                    <a:pt x="27" y="131"/>
                    <a:pt x="27" y="131"/>
                    <a:pt x="27" y="131"/>
                  </a:cubicBezTo>
                  <a:cubicBezTo>
                    <a:pt x="28" y="134"/>
                    <a:pt x="30" y="137"/>
                    <a:pt x="32" y="139"/>
                  </a:cubicBezTo>
                  <a:cubicBezTo>
                    <a:pt x="24" y="151"/>
                    <a:pt x="24" y="151"/>
                    <a:pt x="24" y="151"/>
                  </a:cubicBezTo>
                  <a:cubicBezTo>
                    <a:pt x="23" y="152"/>
                    <a:pt x="23" y="154"/>
                    <a:pt x="24" y="156"/>
                  </a:cubicBezTo>
                  <a:cubicBezTo>
                    <a:pt x="31" y="162"/>
                    <a:pt x="31" y="162"/>
                    <a:pt x="31" y="162"/>
                  </a:cubicBezTo>
                  <a:cubicBezTo>
                    <a:pt x="32" y="163"/>
                    <a:pt x="34" y="164"/>
                    <a:pt x="35" y="163"/>
                  </a:cubicBezTo>
                  <a:cubicBezTo>
                    <a:pt x="47" y="154"/>
                    <a:pt x="47" y="154"/>
                    <a:pt x="47" y="154"/>
                  </a:cubicBezTo>
                  <a:cubicBezTo>
                    <a:pt x="49" y="156"/>
                    <a:pt x="51" y="158"/>
                    <a:pt x="54" y="159"/>
                  </a:cubicBezTo>
                  <a:cubicBezTo>
                    <a:pt x="51" y="173"/>
                    <a:pt x="51" y="173"/>
                    <a:pt x="51" y="173"/>
                  </a:cubicBezTo>
                  <a:cubicBezTo>
                    <a:pt x="50" y="174"/>
                    <a:pt x="51" y="176"/>
                    <a:pt x="53" y="177"/>
                  </a:cubicBezTo>
                  <a:cubicBezTo>
                    <a:pt x="61" y="181"/>
                    <a:pt x="61" y="181"/>
                    <a:pt x="61" y="181"/>
                  </a:cubicBezTo>
                  <a:cubicBezTo>
                    <a:pt x="63" y="181"/>
                    <a:pt x="65" y="181"/>
                    <a:pt x="66" y="179"/>
                  </a:cubicBezTo>
                  <a:cubicBezTo>
                    <a:pt x="73" y="167"/>
                    <a:pt x="73" y="167"/>
                    <a:pt x="73" y="167"/>
                  </a:cubicBezTo>
                  <a:cubicBezTo>
                    <a:pt x="76" y="168"/>
                    <a:pt x="79" y="169"/>
                    <a:pt x="83" y="169"/>
                  </a:cubicBezTo>
                  <a:cubicBezTo>
                    <a:pt x="85" y="183"/>
                    <a:pt x="85" y="183"/>
                    <a:pt x="85" y="183"/>
                  </a:cubicBezTo>
                  <a:cubicBezTo>
                    <a:pt x="85" y="185"/>
                    <a:pt x="87" y="186"/>
                    <a:pt x="88" y="186"/>
                  </a:cubicBezTo>
                  <a:cubicBezTo>
                    <a:pt x="98" y="186"/>
                    <a:pt x="98" y="186"/>
                    <a:pt x="98" y="186"/>
                  </a:cubicBezTo>
                  <a:cubicBezTo>
                    <a:pt x="99" y="186"/>
                    <a:pt x="101" y="185"/>
                    <a:pt x="101" y="183"/>
                  </a:cubicBezTo>
                  <a:cubicBezTo>
                    <a:pt x="103" y="169"/>
                    <a:pt x="103" y="169"/>
                    <a:pt x="103" y="169"/>
                  </a:cubicBezTo>
                  <a:cubicBezTo>
                    <a:pt x="106" y="169"/>
                    <a:pt x="109" y="168"/>
                    <a:pt x="112" y="167"/>
                  </a:cubicBezTo>
                  <a:cubicBezTo>
                    <a:pt x="119" y="179"/>
                    <a:pt x="119" y="179"/>
                    <a:pt x="119" y="179"/>
                  </a:cubicBezTo>
                  <a:cubicBezTo>
                    <a:pt x="120" y="181"/>
                    <a:pt x="122" y="182"/>
                    <a:pt x="124" y="181"/>
                  </a:cubicBezTo>
                  <a:cubicBezTo>
                    <a:pt x="133" y="177"/>
                    <a:pt x="133" y="177"/>
                    <a:pt x="133" y="177"/>
                  </a:cubicBezTo>
                  <a:cubicBezTo>
                    <a:pt x="134" y="177"/>
                    <a:pt x="135" y="175"/>
                    <a:pt x="135" y="173"/>
                  </a:cubicBezTo>
                  <a:cubicBezTo>
                    <a:pt x="131" y="159"/>
                    <a:pt x="131" y="159"/>
                    <a:pt x="131" y="159"/>
                  </a:cubicBezTo>
                  <a:cubicBezTo>
                    <a:pt x="134" y="158"/>
                    <a:pt x="137" y="156"/>
                    <a:pt x="139" y="154"/>
                  </a:cubicBezTo>
                  <a:cubicBezTo>
                    <a:pt x="151" y="163"/>
                    <a:pt x="151" y="163"/>
                    <a:pt x="151" y="163"/>
                  </a:cubicBezTo>
                  <a:cubicBezTo>
                    <a:pt x="152" y="164"/>
                    <a:pt x="154" y="163"/>
                    <a:pt x="155" y="162"/>
                  </a:cubicBezTo>
                  <a:cubicBezTo>
                    <a:pt x="162" y="156"/>
                    <a:pt x="162" y="156"/>
                    <a:pt x="162" y="156"/>
                  </a:cubicBezTo>
                  <a:cubicBezTo>
                    <a:pt x="163" y="154"/>
                    <a:pt x="163" y="152"/>
                    <a:pt x="162" y="151"/>
                  </a:cubicBezTo>
                  <a:cubicBezTo>
                    <a:pt x="154" y="139"/>
                    <a:pt x="154" y="139"/>
                    <a:pt x="154" y="139"/>
                  </a:cubicBezTo>
                  <a:cubicBezTo>
                    <a:pt x="156" y="137"/>
                    <a:pt x="157" y="135"/>
                    <a:pt x="159" y="132"/>
                  </a:cubicBezTo>
                  <a:cubicBezTo>
                    <a:pt x="173" y="136"/>
                    <a:pt x="173" y="136"/>
                    <a:pt x="173" y="136"/>
                  </a:cubicBezTo>
                  <a:cubicBezTo>
                    <a:pt x="174" y="136"/>
                    <a:pt x="176" y="135"/>
                    <a:pt x="177" y="133"/>
                  </a:cubicBezTo>
                  <a:cubicBezTo>
                    <a:pt x="181" y="125"/>
                    <a:pt x="181" y="125"/>
                    <a:pt x="181" y="125"/>
                  </a:cubicBezTo>
                  <a:cubicBezTo>
                    <a:pt x="181" y="123"/>
                    <a:pt x="181" y="121"/>
                    <a:pt x="179" y="120"/>
                  </a:cubicBezTo>
                  <a:cubicBezTo>
                    <a:pt x="167" y="113"/>
                    <a:pt x="167" y="113"/>
                    <a:pt x="167" y="113"/>
                  </a:cubicBezTo>
                  <a:cubicBezTo>
                    <a:pt x="168" y="110"/>
                    <a:pt x="168" y="107"/>
                    <a:pt x="169" y="103"/>
                  </a:cubicBezTo>
                  <a:cubicBezTo>
                    <a:pt x="183" y="101"/>
                    <a:pt x="183" y="101"/>
                    <a:pt x="183" y="101"/>
                  </a:cubicBezTo>
                  <a:cubicBezTo>
                    <a:pt x="185" y="101"/>
                    <a:pt x="186" y="100"/>
                    <a:pt x="186" y="98"/>
                  </a:cubicBezTo>
                  <a:cubicBezTo>
                    <a:pt x="186" y="88"/>
                    <a:pt x="186" y="88"/>
                    <a:pt x="186" y="88"/>
                  </a:cubicBezTo>
                  <a:cubicBezTo>
                    <a:pt x="186" y="87"/>
                    <a:pt x="185" y="85"/>
                    <a:pt x="183" y="85"/>
                  </a:cubicBezTo>
                  <a:close/>
                  <a:moveTo>
                    <a:pt x="150" y="108"/>
                  </a:moveTo>
                  <a:cubicBezTo>
                    <a:pt x="149" y="111"/>
                    <a:pt x="146" y="113"/>
                    <a:pt x="143" y="111"/>
                  </a:cubicBezTo>
                  <a:cubicBezTo>
                    <a:pt x="120" y="96"/>
                    <a:pt x="120" y="96"/>
                    <a:pt x="120" y="96"/>
                  </a:cubicBezTo>
                  <a:cubicBezTo>
                    <a:pt x="117" y="95"/>
                    <a:pt x="117" y="92"/>
                    <a:pt x="120" y="90"/>
                  </a:cubicBezTo>
                  <a:cubicBezTo>
                    <a:pt x="143" y="75"/>
                    <a:pt x="143" y="75"/>
                    <a:pt x="143" y="75"/>
                  </a:cubicBezTo>
                  <a:cubicBezTo>
                    <a:pt x="146" y="74"/>
                    <a:pt x="149" y="75"/>
                    <a:pt x="150" y="78"/>
                  </a:cubicBezTo>
                  <a:cubicBezTo>
                    <a:pt x="150" y="78"/>
                    <a:pt x="152" y="86"/>
                    <a:pt x="152" y="93"/>
                  </a:cubicBezTo>
                  <a:cubicBezTo>
                    <a:pt x="152" y="101"/>
                    <a:pt x="150" y="108"/>
                    <a:pt x="150" y="108"/>
                  </a:cubicBezTo>
                  <a:close/>
                  <a:moveTo>
                    <a:pt x="144" y="63"/>
                  </a:moveTo>
                  <a:cubicBezTo>
                    <a:pt x="146" y="66"/>
                    <a:pt x="144" y="69"/>
                    <a:pt x="141" y="70"/>
                  </a:cubicBezTo>
                  <a:cubicBezTo>
                    <a:pt x="114" y="76"/>
                    <a:pt x="114" y="76"/>
                    <a:pt x="114" y="76"/>
                  </a:cubicBezTo>
                  <a:cubicBezTo>
                    <a:pt x="111" y="77"/>
                    <a:pt x="109" y="75"/>
                    <a:pt x="110" y="72"/>
                  </a:cubicBezTo>
                  <a:cubicBezTo>
                    <a:pt x="116" y="45"/>
                    <a:pt x="116" y="45"/>
                    <a:pt x="116" y="45"/>
                  </a:cubicBezTo>
                  <a:cubicBezTo>
                    <a:pt x="117" y="41"/>
                    <a:pt x="120" y="40"/>
                    <a:pt x="123" y="42"/>
                  </a:cubicBezTo>
                  <a:cubicBezTo>
                    <a:pt x="123" y="42"/>
                    <a:pt x="130" y="46"/>
                    <a:pt x="135" y="51"/>
                  </a:cubicBezTo>
                  <a:cubicBezTo>
                    <a:pt x="140" y="56"/>
                    <a:pt x="144" y="63"/>
                    <a:pt x="144" y="63"/>
                  </a:cubicBezTo>
                  <a:close/>
                  <a:moveTo>
                    <a:pt x="78" y="35"/>
                  </a:moveTo>
                  <a:cubicBezTo>
                    <a:pt x="78" y="35"/>
                    <a:pt x="86" y="33"/>
                    <a:pt x="93" y="33"/>
                  </a:cubicBezTo>
                  <a:cubicBezTo>
                    <a:pt x="100" y="33"/>
                    <a:pt x="108" y="35"/>
                    <a:pt x="108" y="35"/>
                  </a:cubicBezTo>
                  <a:cubicBezTo>
                    <a:pt x="111" y="36"/>
                    <a:pt x="113" y="39"/>
                    <a:pt x="111" y="42"/>
                  </a:cubicBezTo>
                  <a:cubicBezTo>
                    <a:pt x="96" y="66"/>
                    <a:pt x="96" y="66"/>
                    <a:pt x="96" y="66"/>
                  </a:cubicBezTo>
                  <a:cubicBezTo>
                    <a:pt x="94" y="69"/>
                    <a:pt x="91" y="69"/>
                    <a:pt x="90" y="66"/>
                  </a:cubicBezTo>
                  <a:cubicBezTo>
                    <a:pt x="75" y="42"/>
                    <a:pt x="75" y="42"/>
                    <a:pt x="75" y="42"/>
                  </a:cubicBezTo>
                  <a:cubicBezTo>
                    <a:pt x="73" y="39"/>
                    <a:pt x="75" y="36"/>
                    <a:pt x="78" y="35"/>
                  </a:cubicBezTo>
                  <a:close/>
                  <a:moveTo>
                    <a:pt x="108" y="93"/>
                  </a:moveTo>
                  <a:cubicBezTo>
                    <a:pt x="108" y="101"/>
                    <a:pt x="101" y="108"/>
                    <a:pt x="93" y="108"/>
                  </a:cubicBezTo>
                  <a:cubicBezTo>
                    <a:pt x="85" y="108"/>
                    <a:pt x="78" y="101"/>
                    <a:pt x="78" y="93"/>
                  </a:cubicBezTo>
                  <a:cubicBezTo>
                    <a:pt x="78" y="85"/>
                    <a:pt x="85" y="79"/>
                    <a:pt x="93" y="79"/>
                  </a:cubicBezTo>
                  <a:cubicBezTo>
                    <a:pt x="101" y="79"/>
                    <a:pt x="108" y="85"/>
                    <a:pt x="108" y="93"/>
                  </a:cubicBezTo>
                  <a:close/>
                  <a:moveTo>
                    <a:pt x="63" y="41"/>
                  </a:moveTo>
                  <a:cubicBezTo>
                    <a:pt x="66" y="39"/>
                    <a:pt x="69" y="41"/>
                    <a:pt x="70" y="44"/>
                  </a:cubicBezTo>
                  <a:cubicBezTo>
                    <a:pt x="76" y="71"/>
                    <a:pt x="76" y="71"/>
                    <a:pt x="76" y="71"/>
                  </a:cubicBezTo>
                  <a:cubicBezTo>
                    <a:pt x="77" y="74"/>
                    <a:pt x="75" y="76"/>
                    <a:pt x="71" y="76"/>
                  </a:cubicBezTo>
                  <a:cubicBezTo>
                    <a:pt x="45" y="69"/>
                    <a:pt x="45" y="69"/>
                    <a:pt x="45" y="69"/>
                  </a:cubicBezTo>
                  <a:cubicBezTo>
                    <a:pt x="41" y="68"/>
                    <a:pt x="40" y="65"/>
                    <a:pt x="42" y="62"/>
                  </a:cubicBezTo>
                  <a:cubicBezTo>
                    <a:pt x="42" y="62"/>
                    <a:pt x="45" y="55"/>
                    <a:pt x="51" y="50"/>
                  </a:cubicBezTo>
                  <a:cubicBezTo>
                    <a:pt x="56" y="45"/>
                    <a:pt x="63" y="41"/>
                    <a:pt x="63" y="41"/>
                  </a:cubicBezTo>
                  <a:close/>
                  <a:moveTo>
                    <a:pt x="35" y="107"/>
                  </a:moveTo>
                  <a:cubicBezTo>
                    <a:pt x="35" y="107"/>
                    <a:pt x="33" y="100"/>
                    <a:pt x="33" y="92"/>
                  </a:cubicBezTo>
                  <a:cubicBezTo>
                    <a:pt x="33" y="85"/>
                    <a:pt x="35" y="77"/>
                    <a:pt x="35" y="77"/>
                  </a:cubicBezTo>
                  <a:cubicBezTo>
                    <a:pt x="36" y="74"/>
                    <a:pt x="39" y="73"/>
                    <a:pt x="42" y="75"/>
                  </a:cubicBezTo>
                  <a:cubicBezTo>
                    <a:pt x="66" y="89"/>
                    <a:pt x="66" y="89"/>
                    <a:pt x="66" y="89"/>
                  </a:cubicBezTo>
                  <a:cubicBezTo>
                    <a:pt x="69" y="91"/>
                    <a:pt x="69" y="94"/>
                    <a:pt x="66" y="96"/>
                  </a:cubicBezTo>
                  <a:cubicBezTo>
                    <a:pt x="42" y="110"/>
                    <a:pt x="42" y="110"/>
                    <a:pt x="42" y="110"/>
                  </a:cubicBezTo>
                  <a:cubicBezTo>
                    <a:pt x="39" y="112"/>
                    <a:pt x="36" y="111"/>
                    <a:pt x="35" y="107"/>
                  </a:cubicBezTo>
                  <a:close/>
                  <a:moveTo>
                    <a:pt x="41" y="123"/>
                  </a:moveTo>
                  <a:cubicBezTo>
                    <a:pt x="39" y="120"/>
                    <a:pt x="41" y="116"/>
                    <a:pt x="44" y="116"/>
                  </a:cubicBezTo>
                  <a:cubicBezTo>
                    <a:pt x="71" y="109"/>
                    <a:pt x="71" y="109"/>
                    <a:pt x="71" y="109"/>
                  </a:cubicBezTo>
                  <a:cubicBezTo>
                    <a:pt x="74" y="108"/>
                    <a:pt x="76" y="110"/>
                    <a:pt x="76" y="114"/>
                  </a:cubicBezTo>
                  <a:cubicBezTo>
                    <a:pt x="69" y="141"/>
                    <a:pt x="69" y="141"/>
                    <a:pt x="69" y="141"/>
                  </a:cubicBezTo>
                  <a:cubicBezTo>
                    <a:pt x="68" y="144"/>
                    <a:pt x="65" y="145"/>
                    <a:pt x="62" y="144"/>
                  </a:cubicBezTo>
                  <a:cubicBezTo>
                    <a:pt x="62" y="144"/>
                    <a:pt x="55" y="140"/>
                    <a:pt x="50" y="135"/>
                  </a:cubicBezTo>
                  <a:cubicBezTo>
                    <a:pt x="45" y="129"/>
                    <a:pt x="41" y="123"/>
                    <a:pt x="41" y="123"/>
                  </a:cubicBezTo>
                  <a:close/>
                  <a:moveTo>
                    <a:pt x="107" y="150"/>
                  </a:moveTo>
                  <a:cubicBezTo>
                    <a:pt x="107" y="150"/>
                    <a:pt x="100" y="152"/>
                    <a:pt x="92" y="152"/>
                  </a:cubicBezTo>
                  <a:cubicBezTo>
                    <a:pt x="85" y="152"/>
                    <a:pt x="77" y="150"/>
                    <a:pt x="77" y="150"/>
                  </a:cubicBezTo>
                  <a:cubicBezTo>
                    <a:pt x="74" y="149"/>
                    <a:pt x="73" y="146"/>
                    <a:pt x="74" y="143"/>
                  </a:cubicBezTo>
                  <a:cubicBezTo>
                    <a:pt x="89" y="120"/>
                    <a:pt x="89" y="120"/>
                    <a:pt x="89" y="120"/>
                  </a:cubicBezTo>
                  <a:cubicBezTo>
                    <a:pt x="91" y="117"/>
                    <a:pt x="94" y="117"/>
                    <a:pt x="95" y="120"/>
                  </a:cubicBezTo>
                  <a:cubicBezTo>
                    <a:pt x="110" y="143"/>
                    <a:pt x="110" y="143"/>
                    <a:pt x="110" y="143"/>
                  </a:cubicBezTo>
                  <a:cubicBezTo>
                    <a:pt x="112" y="146"/>
                    <a:pt x="111" y="149"/>
                    <a:pt x="107" y="150"/>
                  </a:cubicBezTo>
                  <a:close/>
                  <a:moveTo>
                    <a:pt x="122" y="144"/>
                  </a:moveTo>
                  <a:cubicBezTo>
                    <a:pt x="119" y="146"/>
                    <a:pt x="116" y="145"/>
                    <a:pt x="115" y="141"/>
                  </a:cubicBezTo>
                  <a:cubicBezTo>
                    <a:pt x="109" y="114"/>
                    <a:pt x="109" y="114"/>
                    <a:pt x="109" y="114"/>
                  </a:cubicBezTo>
                  <a:cubicBezTo>
                    <a:pt x="108" y="111"/>
                    <a:pt x="110" y="109"/>
                    <a:pt x="114" y="110"/>
                  </a:cubicBezTo>
                  <a:cubicBezTo>
                    <a:pt x="141" y="116"/>
                    <a:pt x="141" y="116"/>
                    <a:pt x="141" y="116"/>
                  </a:cubicBezTo>
                  <a:cubicBezTo>
                    <a:pt x="144" y="117"/>
                    <a:pt x="145" y="120"/>
                    <a:pt x="144" y="123"/>
                  </a:cubicBezTo>
                  <a:cubicBezTo>
                    <a:pt x="144" y="123"/>
                    <a:pt x="140" y="130"/>
                    <a:pt x="135" y="135"/>
                  </a:cubicBezTo>
                  <a:cubicBezTo>
                    <a:pt x="129" y="140"/>
                    <a:pt x="122" y="144"/>
                    <a:pt x="122" y="144"/>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156" dirty="0"/>
            </a:p>
          </p:txBody>
        </p:sp>
        <p:sp>
          <p:nvSpPr>
            <p:cNvPr id="278" name="Freeform 348"/>
            <p:cNvSpPr>
              <a:spLocks noEditPoints="1"/>
            </p:cNvSpPr>
            <p:nvPr/>
          </p:nvSpPr>
          <p:spPr bwMode="gray">
            <a:xfrm>
              <a:off x="8872687" y="5759966"/>
              <a:ext cx="740495" cy="736447"/>
            </a:xfrm>
            <a:custGeom>
              <a:avLst/>
              <a:gdLst>
                <a:gd name="T0" fmla="*/ 82 w 85"/>
                <a:gd name="T1" fmla="*/ 52 h 85"/>
                <a:gd name="T2" fmla="*/ 71 w 85"/>
                <a:gd name="T3" fmla="*/ 45 h 85"/>
                <a:gd name="T4" fmla="*/ 71 w 85"/>
                <a:gd name="T5" fmla="*/ 45 h 85"/>
                <a:gd name="T6" fmla="*/ 70 w 85"/>
                <a:gd name="T7" fmla="*/ 37 h 85"/>
                <a:gd name="T8" fmla="*/ 70 w 85"/>
                <a:gd name="T9" fmla="*/ 37 h 85"/>
                <a:gd name="T10" fmla="*/ 81 w 85"/>
                <a:gd name="T11" fmla="*/ 29 h 85"/>
                <a:gd name="T12" fmla="*/ 82 w 85"/>
                <a:gd name="T13" fmla="*/ 23 h 85"/>
                <a:gd name="T14" fmla="*/ 77 w 85"/>
                <a:gd name="T15" fmla="*/ 21 h 85"/>
                <a:gd name="T16" fmla="*/ 64 w 85"/>
                <a:gd name="T17" fmla="*/ 24 h 85"/>
                <a:gd name="T18" fmla="*/ 64 w 85"/>
                <a:gd name="T19" fmla="*/ 24 h 85"/>
                <a:gd name="T20" fmla="*/ 58 w 85"/>
                <a:gd name="T21" fmla="*/ 19 h 85"/>
                <a:gd name="T22" fmla="*/ 58 w 85"/>
                <a:gd name="T23" fmla="*/ 19 h 85"/>
                <a:gd name="T24" fmla="*/ 60 w 85"/>
                <a:gd name="T25" fmla="*/ 6 h 85"/>
                <a:gd name="T26" fmla="*/ 57 w 85"/>
                <a:gd name="T27" fmla="*/ 1 h 85"/>
                <a:gd name="T28" fmla="*/ 51 w 85"/>
                <a:gd name="T29" fmla="*/ 3 h 85"/>
                <a:gd name="T30" fmla="*/ 44 w 85"/>
                <a:gd name="T31" fmla="*/ 14 h 85"/>
                <a:gd name="T32" fmla="*/ 44 w 85"/>
                <a:gd name="T33" fmla="*/ 14 h 85"/>
                <a:gd name="T34" fmla="*/ 37 w 85"/>
                <a:gd name="T35" fmla="*/ 15 h 85"/>
                <a:gd name="T36" fmla="*/ 37 w 85"/>
                <a:gd name="T37" fmla="*/ 15 h 85"/>
                <a:gd name="T38" fmla="*/ 28 w 85"/>
                <a:gd name="T39" fmla="*/ 4 h 85"/>
                <a:gd name="T40" fmla="*/ 23 w 85"/>
                <a:gd name="T41" fmla="*/ 3 h 85"/>
                <a:gd name="T42" fmla="*/ 20 w 85"/>
                <a:gd name="T43" fmla="*/ 8 h 85"/>
                <a:gd name="T44" fmla="*/ 23 w 85"/>
                <a:gd name="T45" fmla="*/ 21 h 85"/>
                <a:gd name="T46" fmla="*/ 23 w 85"/>
                <a:gd name="T47" fmla="*/ 21 h 85"/>
                <a:gd name="T48" fmla="*/ 18 w 85"/>
                <a:gd name="T49" fmla="*/ 27 h 85"/>
                <a:gd name="T50" fmla="*/ 18 w 85"/>
                <a:gd name="T51" fmla="*/ 27 h 85"/>
                <a:gd name="T52" fmla="*/ 5 w 85"/>
                <a:gd name="T53" fmla="*/ 25 h 85"/>
                <a:gd name="T54" fmla="*/ 0 w 85"/>
                <a:gd name="T55" fmla="*/ 28 h 85"/>
                <a:gd name="T56" fmla="*/ 2 w 85"/>
                <a:gd name="T57" fmla="*/ 34 h 85"/>
                <a:gd name="T58" fmla="*/ 13 w 85"/>
                <a:gd name="T59" fmla="*/ 41 h 85"/>
                <a:gd name="T60" fmla="*/ 14 w 85"/>
                <a:gd name="T61" fmla="*/ 48 h 85"/>
                <a:gd name="T62" fmla="*/ 4 w 85"/>
                <a:gd name="T63" fmla="*/ 57 h 85"/>
                <a:gd name="T64" fmla="*/ 2 w 85"/>
                <a:gd name="T65" fmla="*/ 62 h 85"/>
                <a:gd name="T66" fmla="*/ 7 w 85"/>
                <a:gd name="T67" fmla="*/ 65 h 85"/>
                <a:gd name="T68" fmla="*/ 20 w 85"/>
                <a:gd name="T69" fmla="*/ 62 h 85"/>
                <a:gd name="T70" fmla="*/ 26 w 85"/>
                <a:gd name="T71" fmla="*/ 67 h 85"/>
                <a:gd name="T72" fmla="*/ 25 w 85"/>
                <a:gd name="T73" fmla="*/ 80 h 85"/>
                <a:gd name="T74" fmla="*/ 28 w 85"/>
                <a:gd name="T75" fmla="*/ 85 h 85"/>
                <a:gd name="T76" fmla="*/ 33 w 85"/>
                <a:gd name="T77" fmla="*/ 83 h 85"/>
                <a:gd name="T78" fmla="*/ 40 w 85"/>
                <a:gd name="T79" fmla="*/ 72 h 85"/>
                <a:gd name="T80" fmla="*/ 48 w 85"/>
                <a:gd name="T81" fmla="*/ 71 h 85"/>
                <a:gd name="T82" fmla="*/ 56 w 85"/>
                <a:gd name="T83" fmla="*/ 81 h 85"/>
                <a:gd name="T84" fmla="*/ 62 w 85"/>
                <a:gd name="T85" fmla="*/ 83 h 85"/>
                <a:gd name="T86" fmla="*/ 64 w 85"/>
                <a:gd name="T87" fmla="*/ 78 h 85"/>
                <a:gd name="T88" fmla="*/ 61 w 85"/>
                <a:gd name="T89" fmla="*/ 65 h 85"/>
                <a:gd name="T90" fmla="*/ 66 w 85"/>
                <a:gd name="T91" fmla="*/ 59 h 85"/>
                <a:gd name="T92" fmla="*/ 79 w 85"/>
                <a:gd name="T93" fmla="*/ 60 h 85"/>
                <a:gd name="T94" fmla="*/ 84 w 85"/>
                <a:gd name="T95" fmla="*/ 57 h 85"/>
                <a:gd name="T96" fmla="*/ 82 w 85"/>
                <a:gd name="T97" fmla="*/ 52 h 85"/>
                <a:gd name="T98" fmla="*/ 36 w 85"/>
                <a:gd name="T99" fmla="*/ 61 h 85"/>
                <a:gd name="T100" fmla="*/ 25 w 85"/>
                <a:gd name="T101" fmla="*/ 37 h 85"/>
                <a:gd name="T102" fmla="*/ 48 w 85"/>
                <a:gd name="T103" fmla="*/ 26 h 85"/>
                <a:gd name="T104" fmla="*/ 59 w 85"/>
                <a:gd name="T105" fmla="*/ 49 h 85"/>
                <a:gd name="T106" fmla="*/ 36 w 85"/>
                <a:gd name="T107" fmla="*/ 61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5" h="85">
                  <a:moveTo>
                    <a:pt x="82" y="52"/>
                  </a:moveTo>
                  <a:cubicBezTo>
                    <a:pt x="71" y="45"/>
                    <a:pt x="71" y="45"/>
                    <a:pt x="71" y="45"/>
                  </a:cubicBezTo>
                  <a:cubicBezTo>
                    <a:pt x="71" y="45"/>
                    <a:pt x="71" y="45"/>
                    <a:pt x="71" y="45"/>
                  </a:cubicBezTo>
                  <a:cubicBezTo>
                    <a:pt x="71" y="42"/>
                    <a:pt x="71" y="40"/>
                    <a:pt x="70" y="37"/>
                  </a:cubicBezTo>
                  <a:cubicBezTo>
                    <a:pt x="70" y="37"/>
                    <a:pt x="70" y="37"/>
                    <a:pt x="70" y="37"/>
                  </a:cubicBezTo>
                  <a:cubicBezTo>
                    <a:pt x="81" y="29"/>
                    <a:pt x="81" y="29"/>
                    <a:pt x="81" y="29"/>
                  </a:cubicBezTo>
                  <a:cubicBezTo>
                    <a:pt x="82" y="28"/>
                    <a:pt x="83" y="25"/>
                    <a:pt x="82" y="23"/>
                  </a:cubicBezTo>
                  <a:cubicBezTo>
                    <a:pt x="81" y="22"/>
                    <a:pt x="79" y="21"/>
                    <a:pt x="77" y="21"/>
                  </a:cubicBezTo>
                  <a:cubicBezTo>
                    <a:pt x="64" y="24"/>
                    <a:pt x="64" y="24"/>
                    <a:pt x="64" y="24"/>
                  </a:cubicBezTo>
                  <a:cubicBezTo>
                    <a:pt x="64" y="24"/>
                    <a:pt x="64" y="24"/>
                    <a:pt x="64" y="24"/>
                  </a:cubicBezTo>
                  <a:cubicBezTo>
                    <a:pt x="62" y="22"/>
                    <a:pt x="60" y="21"/>
                    <a:pt x="58" y="19"/>
                  </a:cubicBezTo>
                  <a:cubicBezTo>
                    <a:pt x="58" y="19"/>
                    <a:pt x="58" y="19"/>
                    <a:pt x="58" y="19"/>
                  </a:cubicBezTo>
                  <a:cubicBezTo>
                    <a:pt x="60" y="6"/>
                    <a:pt x="60" y="6"/>
                    <a:pt x="60" y="6"/>
                  </a:cubicBezTo>
                  <a:cubicBezTo>
                    <a:pt x="60" y="4"/>
                    <a:pt x="59" y="2"/>
                    <a:pt x="57" y="1"/>
                  </a:cubicBezTo>
                  <a:cubicBezTo>
                    <a:pt x="55" y="0"/>
                    <a:pt x="52" y="1"/>
                    <a:pt x="51" y="3"/>
                  </a:cubicBezTo>
                  <a:cubicBezTo>
                    <a:pt x="44" y="14"/>
                    <a:pt x="44" y="14"/>
                    <a:pt x="44" y="14"/>
                  </a:cubicBezTo>
                  <a:cubicBezTo>
                    <a:pt x="44" y="14"/>
                    <a:pt x="44" y="14"/>
                    <a:pt x="44" y="14"/>
                  </a:cubicBezTo>
                  <a:cubicBezTo>
                    <a:pt x="42" y="14"/>
                    <a:pt x="39" y="14"/>
                    <a:pt x="37" y="15"/>
                  </a:cubicBezTo>
                  <a:cubicBezTo>
                    <a:pt x="37" y="15"/>
                    <a:pt x="37" y="15"/>
                    <a:pt x="37" y="15"/>
                  </a:cubicBezTo>
                  <a:cubicBezTo>
                    <a:pt x="28" y="4"/>
                    <a:pt x="28" y="4"/>
                    <a:pt x="28" y="4"/>
                  </a:cubicBezTo>
                  <a:cubicBezTo>
                    <a:pt x="27" y="3"/>
                    <a:pt x="25" y="2"/>
                    <a:pt x="23" y="3"/>
                  </a:cubicBezTo>
                  <a:cubicBezTo>
                    <a:pt x="21" y="4"/>
                    <a:pt x="20" y="6"/>
                    <a:pt x="20" y="8"/>
                  </a:cubicBezTo>
                  <a:cubicBezTo>
                    <a:pt x="23" y="21"/>
                    <a:pt x="23" y="21"/>
                    <a:pt x="23" y="21"/>
                  </a:cubicBezTo>
                  <a:cubicBezTo>
                    <a:pt x="23" y="21"/>
                    <a:pt x="23" y="21"/>
                    <a:pt x="23" y="21"/>
                  </a:cubicBezTo>
                  <a:cubicBezTo>
                    <a:pt x="22" y="23"/>
                    <a:pt x="20" y="25"/>
                    <a:pt x="18" y="27"/>
                  </a:cubicBezTo>
                  <a:cubicBezTo>
                    <a:pt x="18" y="27"/>
                    <a:pt x="18" y="27"/>
                    <a:pt x="18" y="27"/>
                  </a:cubicBezTo>
                  <a:cubicBezTo>
                    <a:pt x="5" y="25"/>
                    <a:pt x="5" y="25"/>
                    <a:pt x="5" y="25"/>
                  </a:cubicBezTo>
                  <a:cubicBezTo>
                    <a:pt x="3" y="25"/>
                    <a:pt x="1" y="26"/>
                    <a:pt x="0" y="28"/>
                  </a:cubicBezTo>
                  <a:cubicBezTo>
                    <a:pt x="0" y="30"/>
                    <a:pt x="0" y="33"/>
                    <a:pt x="2" y="34"/>
                  </a:cubicBezTo>
                  <a:cubicBezTo>
                    <a:pt x="13" y="41"/>
                    <a:pt x="13" y="41"/>
                    <a:pt x="13" y="41"/>
                  </a:cubicBezTo>
                  <a:cubicBezTo>
                    <a:pt x="13" y="43"/>
                    <a:pt x="13" y="46"/>
                    <a:pt x="14" y="48"/>
                  </a:cubicBezTo>
                  <a:cubicBezTo>
                    <a:pt x="4" y="57"/>
                    <a:pt x="4" y="57"/>
                    <a:pt x="4" y="57"/>
                  </a:cubicBezTo>
                  <a:cubicBezTo>
                    <a:pt x="2" y="58"/>
                    <a:pt x="1" y="60"/>
                    <a:pt x="2" y="62"/>
                  </a:cubicBezTo>
                  <a:cubicBezTo>
                    <a:pt x="3" y="64"/>
                    <a:pt x="5" y="65"/>
                    <a:pt x="7" y="65"/>
                  </a:cubicBezTo>
                  <a:cubicBezTo>
                    <a:pt x="20" y="62"/>
                    <a:pt x="20" y="62"/>
                    <a:pt x="20" y="62"/>
                  </a:cubicBezTo>
                  <a:cubicBezTo>
                    <a:pt x="22" y="64"/>
                    <a:pt x="24" y="65"/>
                    <a:pt x="26" y="67"/>
                  </a:cubicBezTo>
                  <a:cubicBezTo>
                    <a:pt x="25" y="80"/>
                    <a:pt x="25" y="80"/>
                    <a:pt x="25" y="80"/>
                  </a:cubicBezTo>
                  <a:cubicBezTo>
                    <a:pt x="24" y="82"/>
                    <a:pt x="26" y="84"/>
                    <a:pt x="28" y="85"/>
                  </a:cubicBezTo>
                  <a:cubicBezTo>
                    <a:pt x="30" y="85"/>
                    <a:pt x="32" y="84"/>
                    <a:pt x="33" y="83"/>
                  </a:cubicBezTo>
                  <a:cubicBezTo>
                    <a:pt x="40" y="72"/>
                    <a:pt x="40" y="72"/>
                    <a:pt x="40" y="72"/>
                  </a:cubicBezTo>
                  <a:cubicBezTo>
                    <a:pt x="43" y="72"/>
                    <a:pt x="45" y="72"/>
                    <a:pt x="48" y="71"/>
                  </a:cubicBezTo>
                  <a:cubicBezTo>
                    <a:pt x="56" y="81"/>
                    <a:pt x="56" y="81"/>
                    <a:pt x="56" y="81"/>
                  </a:cubicBezTo>
                  <a:cubicBezTo>
                    <a:pt x="57" y="83"/>
                    <a:pt x="60" y="84"/>
                    <a:pt x="62" y="83"/>
                  </a:cubicBezTo>
                  <a:cubicBezTo>
                    <a:pt x="63" y="82"/>
                    <a:pt x="64" y="79"/>
                    <a:pt x="64" y="78"/>
                  </a:cubicBezTo>
                  <a:cubicBezTo>
                    <a:pt x="61" y="65"/>
                    <a:pt x="61" y="65"/>
                    <a:pt x="61" y="65"/>
                  </a:cubicBezTo>
                  <a:cubicBezTo>
                    <a:pt x="63" y="63"/>
                    <a:pt x="65" y="61"/>
                    <a:pt x="66" y="59"/>
                  </a:cubicBezTo>
                  <a:cubicBezTo>
                    <a:pt x="79" y="60"/>
                    <a:pt x="79" y="60"/>
                    <a:pt x="79" y="60"/>
                  </a:cubicBezTo>
                  <a:cubicBezTo>
                    <a:pt x="81" y="61"/>
                    <a:pt x="83" y="59"/>
                    <a:pt x="84" y="57"/>
                  </a:cubicBezTo>
                  <a:cubicBezTo>
                    <a:pt x="85" y="55"/>
                    <a:pt x="84" y="53"/>
                    <a:pt x="82" y="52"/>
                  </a:cubicBezTo>
                  <a:close/>
                  <a:moveTo>
                    <a:pt x="36" y="61"/>
                  </a:moveTo>
                  <a:cubicBezTo>
                    <a:pt x="26" y="57"/>
                    <a:pt x="21" y="47"/>
                    <a:pt x="25" y="37"/>
                  </a:cubicBezTo>
                  <a:cubicBezTo>
                    <a:pt x="28" y="27"/>
                    <a:pt x="38" y="22"/>
                    <a:pt x="48" y="26"/>
                  </a:cubicBezTo>
                  <a:cubicBezTo>
                    <a:pt x="58" y="29"/>
                    <a:pt x="63" y="39"/>
                    <a:pt x="59" y="49"/>
                  </a:cubicBezTo>
                  <a:cubicBezTo>
                    <a:pt x="56" y="59"/>
                    <a:pt x="46" y="64"/>
                    <a:pt x="36" y="61"/>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156"/>
            </a:p>
          </p:txBody>
        </p:sp>
        <p:sp>
          <p:nvSpPr>
            <p:cNvPr id="279" name="Freeform 349"/>
            <p:cNvSpPr>
              <a:spLocks noEditPoints="1"/>
            </p:cNvSpPr>
            <p:nvPr/>
          </p:nvSpPr>
          <p:spPr bwMode="gray">
            <a:xfrm>
              <a:off x="10895894" y="5594061"/>
              <a:ext cx="785004" cy="772867"/>
            </a:xfrm>
            <a:custGeom>
              <a:avLst/>
              <a:gdLst>
                <a:gd name="T0" fmla="*/ 87 w 90"/>
                <a:gd name="T1" fmla="*/ 48 h 89"/>
                <a:gd name="T2" fmla="*/ 89 w 90"/>
                <a:gd name="T3" fmla="*/ 43 h 89"/>
                <a:gd name="T4" fmla="*/ 83 w 90"/>
                <a:gd name="T5" fmla="*/ 39 h 89"/>
                <a:gd name="T6" fmla="*/ 78 w 90"/>
                <a:gd name="T7" fmla="*/ 36 h 89"/>
                <a:gd name="T8" fmla="*/ 75 w 90"/>
                <a:gd name="T9" fmla="*/ 24 h 89"/>
                <a:gd name="T10" fmla="*/ 77 w 90"/>
                <a:gd name="T11" fmla="*/ 18 h 89"/>
                <a:gd name="T12" fmla="*/ 75 w 90"/>
                <a:gd name="T13" fmla="*/ 12 h 89"/>
                <a:gd name="T14" fmla="*/ 68 w 90"/>
                <a:gd name="T15" fmla="*/ 13 h 89"/>
                <a:gd name="T16" fmla="*/ 62 w 90"/>
                <a:gd name="T17" fmla="*/ 15 h 89"/>
                <a:gd name="T18" fmla="*/ 51 w 90"/>
                <a:gd name="T19" fmla="*/ 9 h 89"/>
                <a:gd name="T20" fmla="*/ 49 w 90"/>
                <a:gd name="T21" fmla="*/ 2 h 89"/>
                <a:gd name="T22" fmla="*/ 43 w 90"/>
                <a:gd name="T23" fmla="*/ 1 h 89"/>
                <a:gd name="T24" fmla="*/ 39 w 90"/>
                <a:gd name="T25" fmla="*/ 6 h 89"/>
                <a:gd name="T26" fmla="*/ 36 w 90"/>
                <a:gd name="T27" fmla="*/ 12 h 89"/>
                <a:gd name="T28" fmla="*/ 24 w 90"/>
                <a:gd name="T29" fmla="*/ 15 h 89"/>
                <a:gd name="T30" fmla="*/ 18 w 90"/>
                <a:gd name="T31" fmla="*/ 12 h 89"/>
                <a:gd name="T32" fmla="*/ 13 w 90"/>
                <a:gd name="T33" fmla="*/ 15 h 89"/>
                <a:gd name="T34" fmla="*/ 14 w 90"/>
                <a:gd name="T35" fmla="*/ 22 h 89"/>
                <a:gd name="T36" fmla="*/ 16 w 90"/>
                <a:gd name="T37" fmla="*/ 28 h 89"/>
                <a:gd name="T38" fmla="*/ 9 w 90"/>
                <a:gd name="T39" fmla="*/ 38 h 89"/>
                <a:gd name="T40" fmla="*/ 3 w 90"/>
                <a:gd name="T41" fmla="*/ 40 h 89"/>
                <a:gd name="T42" fmla="*/ 1 w 90"/>
                <a:gd name="T43" fmla="*/ 46 h 89"/>
                <a:gd name="T44" fmla="*/ 7 w 90"/>
                <a:gd name="T45" fmla="*/ 50 h 89"/>
                <a:gd name="T46" fmla="*/ 12 w 90"/>
                <a:gd name="T47" fmla="*/ 53 h 89"/>
                <a:gd name="T48" fmla="*/ 15 w 90"/>
                <a:gd name="T49" fmla="*/ 65 h 89"/>
                <a:gd name="T50" fmla="*/ 12 w 90"/>
                <a:gd name="T51" fmla="*/ 71 h 89"/>
                <a:gd name="T52" fmla="*/ 15 w 90"/>
                <a:gd name="T53" fmla="*/ 77 h 89"/>
                <a:gd name="T54" fmla="*/ 22 w 90"/>
                <a:gd name="T55" fmla="*/ 75 h 89"/>
                <a:gd name="T56" fmla="*/ 27 w 90"/>
                <a:gd name="T57" fmla="*/ 74 h 89"/>
                <a:gd name="T58" fmla="*/ 39 w 90"/>
                <a:gd name="T59" fmla="*/ 81 h 89"/>
                <a:gd name="T60" fmla="*/ 41 w 90"/>
                <a:gd name="T61" fmla="*/ 86 h 89"/>
                <a:gd name="T62" fmla="*/ 47 w 90"/>
                <a:gd name="T63" fmla="*/ 88 h 89"/>
                <a:gd name="T64" fmla="*/ 51 w 90"/>
                <a:gd name="T65" fmla="*/ 82 h 89"/>
                <a:gd name="T66" fmla="*/ 54 w 90"/>
                <a:gd name="T67" fmla="*/ 78 h 89"/>
                <a:gd name="T68" fmla="*/ 66 w 90"/>
                <a:gd name="T69" fmla="*/ 75 h 89"/>
                <a:gd name="T70" fmla="*/ 72 w 90"/>
                <a:gd name="T71" fmla="*/ 77 h 89"/>
                <a:gd name="T72" fmla="*/ 77 w 90"/>
                <a:gd name="T73" fmla="*/ 74 h 89"/>
                <a:gd name="T74" fmla="*/ 76 w 90"/>
                <a:gd name="T75" fmla="*/ 67 h 89"/>
                <a:gd name="T76" fmla="*/ 75 w 90"/>
                <a:gd name="T77" fmla="*/ 62 h 89"/>
                <a:gd name="T78" fmla="*/ 81 w 90"/>
                <a:gd name="T79" fmla="*/ 51 h 89"/>
                <a:gd name="T80" fmla="*/ 65 w 90"/>
                <a:gd name="T81" fmla="*/ 25 h 89"/>
                <a:gd name="T82" fmla="*/ 54 w 90"/>
                <a:gd name="T83" fmla="*/ 36 h 89"/>
                <a:gd name="T84" fmla="*/ 65 w 90"/>
                <a:gd name="T85" fmla="*/ 25 h 89"/>
                <a:gd name="T86" fmla="*/ 49 w 90"/>
                <a:gd name="T87" fmla="*/ 41 h 89"/>
                <a:gd name="T88" fmla="*/ 41 w 90"/>
                <a:gd name="T89" fmla="*/ 49 h 89"/>
                <a:gd name="T90" fmla="*/ 36 w 90"/>
                <a:gd name="T91" fmla="*/ 36 h 89"/>
                <a:gd name="T92" fmla="*/ 26 w 90"/>
                <a:gd name="T93" fmla="*/ 25 h 89"/>
                <a:gd name="T94" fmla="*/ 36 w 90"/>
                <a:gd name="T95" fmla="*/ 36 h 89"/>
                <a:gd name="T96" fmla="*/ 26 w 90"/>
                <a:gd name="T97" fmla="*/ 54 h 89"/>
                <a:gd name="T98" fmla="*/ 36 w 90"/>
                <a:gd name="T99" fmla="*/ 64 h 89"/>
                <a:gd name="T100" fmla="*/ 54 w 90"/>
                <a:gd name="T101" fmla="*/ 54 h 89"/>
                <a:gd name="T102" fmla="*/ 65 w 90"/>
                <a:gd name="T103" fmla="*/ 64 h 89"/>
                <a:gd name="T104" fmla="*/ 54 w 90"/>
                <a:gd name="T105" fmla="*/ 5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0" h="89">
                  <a:moveTo>
                    <a:pt x="83" y="51"/>
                  </a:moveTo>
                  <a:cubicBezTo>
                    <a:pt x="84" y="50"/>
                    <a:pt x="86" y="49"/>
                    <a:pt x="87" y="48"/>
                  </a:cubicBezTo>
                  <a:cubicBezTo>
                    <a:pt x="89" y="46"/>
                    <a:pt x="89" y="46"/>
                    <a:pt x="89" y="46"/>
                  </a:cubicBezTo>
                  <a:cubicBezTo>
                    <a:pt x="90" y="45"/>
                    <a:pt x="90" y="44"/>
                    <a:pt x="89" y="43"/>
                  </a:cubicBezTo>
                  <a:cubicBezTo>
                    <a:pt x="87" y="41"/>
                    <a:pt x="87" y="41"/>
                    <a:pt x="87" y="41"/>
                  </a:cubicBezTo>
                  <a:cubicBezTo>
                    <a:pt x="86" y="40"/>
                    <a:pt x="84" y="39"/>
                    <a:pt x="83" y="39"/>
                  </a:cubicBezTo>
                  <a:cubicBezTo>
                    <a:pt x="81" y="38"/>
                    <a:pt x="81" y="38"/>
                    <a:pt x="81" y="38"/>
                  </a:cubicBezTo>
                  <a:cubicBezTo>
                    <a:pt x="80" y="38"/>
                    <a:pt x="78" y="37"/>
                    <a:pt x="78" y="36"/>
                  </a:cubicBezTo>
                  <a:cubicBezTo>
                    <a:pt x="75" y="28"/>
                    <a:pt x="75" y="28"/>
                    <a:pt x="75" y="28"/>
                  </a:cubicBezTo>
                  <a:cubicBezTo>
                    <a:pt x="74" y="26"/>
                    <a:pt x="74" y="25"/>
                    <a:pt x="75" y="24"/>
                  </a:cubicBezTo>
                  <a:cubicBezTo>
                    <a:pt x="76" y="22"/>
                    <a:pt x="76" y="22"/>
                    <a:pt x="76" y="22"/>
                  </a:cubicBezTo>
                  <a:cubicBezTo>
                    <a:pt x="77" y="21"/>
                    <a:pt x="78" y="19"/>
                    <a:pt x="77" y="18"/>
                  </a:cubicBezTo>
                  <a:cubicBezTo>
                    <a:pt x="77" y="15"/>
                    <a:pt x="77" y="15"/>
                    <a:pt x="77" y="15"/>
                  </a:cubicBezTo>
                  <a:cubicBezTo>
                    <a:pt x="77" y="13"/>
                    <a:pt x="76" y="12"/>
                    <a:pt x="75" y="12"/>
                  </a:cubicBezTo>
                  <a:cubicBezTo>
                    <a:pt x="72" y="12"/>
                    <a:pt x="72" y="12"/>
                    <a:pt x="72" y="12"/>
                  </a:cubicBezTo>
                  <a:cubicBezTo>
                    <a:pt x="71" y="12"/>
                    <a:pt x="69" y="13"/>
                    <a:pt x="68" y="13"/>
                  </a:cubicBezTo>
                  <a:cubicBezTo>
                    <a:pt x="66" y="15"/>
                    <a:pt x="66" y="15"/>
                    <a:pt x="66" y="15"/>
                  </a:cubicBezTo>
                  <a:cubicBezTo>
                    <a:pt x="65" y="16"/>
                    <a:pt x="63" y="16"/>
                    <a:pt x="62" y="15"/>
                  </a:cubicBezTo>
                  <a:cubicBezTo>
                    <a:pt x="54" y="12"/>
                    <a:pt x="54" y="12"/>
                    <a:pt x="54" y="12"/>
                  </a:cubicBezTo>
                  <a:cubicBezTo>
                    <a:pt x="53" y="12"/>
                    <a:pt x="52" y="10"/>
                    <a:pt x="51" y="9"/>
                  </a:cubicBezTo>
                  <a:cubicBezTo>
                    <a:pt x="51" y="6"/>
                    <a:pt x="51" y="6"/>
                    <a:pt x="51" y="6"/>
                  </a:cubicBezTo>
                  <a:cubicBezTo>
                    <a:pt x="51" y="5"/>
                    <a:pt x="50" y="3"/>
                    <a:pt x="49" y="2"/>
                  </a:cubicBezTo>
                  <a:cubicBezTo>
                    <a:pt x="47" y="1"/>
                    <a:pt x="47" y="1"/>
                    <a:pt x="47" y="1"/>
                  </a:cubicBezTo>
                  <a:cubicBezTo>
                    <a:pt x="46" y="0"/>
                    <a:pt x="44" y="0"/>
                    <a:pt x="43" y="1"/>
                  </a:cubicBezTo>
                  <a:cubicBezTo>
                    <a:pt x="41" y="2"/>
                    <a:pt x="41" y="2"/>
                    <a:pt x="41" y="2"/>
                  </a:cubicBezTo>
                  <a:cubicBezTo>
                    <a:pt x="40" y="3"/>
                    <a:pt x="39" y="5"/>
                    <a:pt x="39" y="6"/>
                  </a:cubicBezTo>
                  <a:cubicBezTo>
                    <a:pt x="39" y="9"/>
                    <a:pt x="39" y="9"/>
                    <a:pt x="39" y="9"/>
                  </a:cubicBezTo>
                  <a:cubicBezTo>
                    <a:pt x="39" y="10"/>
                    <a:pt x="37" y="12"/>
                    <a:pt x="36" y="12"/>
                  </a:cubicBezTo>
                  <a:cubicBezTo>
                    <a:pt x="28" y="15"/>
                    <a:pt x="28" y="15"/>
                    <a:pt x="28" y="15"/>
                  </a:cubicBezTo>
                  <a:cubicBezTo>
                    <a:pt x="27" y="16"/>
                    <a:pt x="25" y="16"/>
                    <a:pt x="24" y="15"/>
                  </a:cubicBezTo>
                  <a:cubicBezTo>
                    <a:pt x="23" y="13"/>
                    <a:pt x="23" y="13"/>
                    <a:pt x="23" y="13"/>
                  </a:cubicBezTo>
                  <a:cubicBezTo>
                    <a:pt x="21" y="12"/>
                    <a:pt x="19" y="12"/>
                    <a:pt x="18" y="12"/>
                  </a:cubicBezTo>
                  <a:cubicBezTo>
                    <a:pt x="15" y="12"/>
                    <a:pt x="15" y="12"/>
                    <a:pt x="15" y="12"/>
                  </a:cubicBezTo>
                  <a:cubicBezTo>
                    <a:pt x="14" y="12"/>
                    <a:pt x="13" y="13"/>
                    <a:pt x="13" y="15"/>
                  </a:cubicBezTo>
                  <a:cubicBezTo>
                    <a:pt x="13" y="17"/>
                    <a:pt x="13" y="17"/>
                    <a:pt x="13" y="17"/>
                  </a:cubicBezTo>
                  <a:cubicBezTo>
                    <a:pt x="13" y="19"/>
                    <a:pt x="13" y="21"/>
                    <a:pt x="14" y="22"/>
                  </a:cubicBezTo>
                  <a:cubicBezTo>
                    <a:pt x="15" y="23"/>
                    <a:pt x="15" y="23"/>
                    <a:pt x="15" y="23"/>
                  </a:cubicBezTo>
                  <a:cubicBezTo>
                    <a:pt x="16" y="25"/>
                    <a:pt x="16" y="26"/>
                    <a:pt x="16" y="28"/>
                  </a:cubicBezTo>
                  <a:cubicBezTo>
                    <a:pt x="12" y="35"/>
                    <a:pt x="12" y="35"/>
                    <a:pt x="12" y="35"/>
                  </a:cubicBezTo>
                  <a:cubicBezTo>
                    <a:pt x="12" y="37"/>
                    <a:pt x="11" y="38"/>
                    <a:pt x="9" y="38"/>
                  </a:cubicBezTo>
                  <a:cubicBezTo>
                    <a:pt x="7" y="38"/>
                    <a:pt x="7" y="38"/>
                    <a:pt x="7" y="38"/>
                  </a:cubicBezTo>
                  <a:cubicBezTo>
                    <a:pt x="6" y="38"/>
                    <a:pt x="4" y="39"/>
                    <a:pt x="3" y="40"/>
                  </a:cubicBezTo>
                  <a:cubicBezTo>
                    <a:pt x="1" y="42"/>
                    <a:pt x="1" y="42"/>
                    <a:pt x="1" y="42"/>
                  </a:cubicBezTo>
                  <a:cubicBezTo>
                    <a:pt x="0" y="43"/>
                    <a:pt x="0" y="45"/>
                    <a:pt x="1" y="46"/>
                  </a:cubicBezTo>
                  <a:cubicBezTo>
                    <a:pt x="3" y="48"/>
                    <a:pt x="3" y="48"/>
                    <a:pt x="3" y="48"/>
                  </a:cubicBezTo>
                  <a:cubicBezTo>
                    <a:pt x="4" y="49"/>
                    <a:pt x="6" y="50"/>
                    <a:pt x="7" y="50"/>
                  </a:cubicBezTo>
                  <a:cubicBezTo>
                    <a:pt x="9" y="50"/>
                    <a:pt x="9" y="50"/>
                    <a:pt x="9" y="50"/>
                  </a:cubicBezTo>
                  <a:cubicBezTo>
                    <a:pt x="10" y="51"/>
                    <a:pt x="12" y="52"/>
                    <a:pt x="12" y="53"/>
                  </a:cubicBezTo>
                  <a:cubicBezTo>
                    <a:pt x="15" y="61"/>
                    <a:pt x="15" y="61"/>
                    <a:pt x="15" y="61"/>
                  </a:cubicBezTo>
                  <a:cubicBezTo>
                    <a:pt x="16" y="62"/>
                    <a:pt x="16" y="64"/>
                    <a:pt x="15" y="65"/>
                  </a:cubicBezTo>
                  <a:cubicBezTo>
                    <a:pt x="14" y="67"/>
                    <a:pt x="14" y="67"/>
                    <a:pt x="14" y="67"/>
                  </a:cubicBezTo>
                  <a:cubicBezTo>
                    <a:pt x="13" y="68"/>
                    <a:pt x="12" y="70"/>
                    <a:pt x="12" y="71"/>
                  </a:cubicBezTo>
                  <a:cubicBezTo>
                    <a:pt x="12" y="74"/>
                    <a:pt x="12" y="74"/>
                    <a:pt x="12" y="74"/>
                  </a:cubicBezTo>
                  <a:cubicBezTo>
                    <a:pt x="13" y="75"/>
                    <a:pt x="14" y="76"/>
                    <a:pt x="15" y="77"/>
                  </a:cubicBezTo>
                  <a:cubicBezTo>
                    <a:pt x="18" y="77"/>
                    <a:pt x="18" y="77"/>
                    <a:pt x="18" y="77"/>
                  </a:cubicBezTo>
                  <a:cubicBezTo>
                    <a:pt x="19" y="77"/>
                    <a:pt x="21" y="76"/>
                    <a:pt x="22" y="75"/>
                  </a:cubicBezTo>
                  <a:cubicBezTo>
                    <a:pt x="23" y="74"/>
                    <a:pt x="23" y="74"/>
                    <a:pt x="23" y="74"/>
                  </a:cubicBezTo>
                  <a:cubicBezTo>
                    <a:pt x="24" y="73"/>
                    <a:pt x="26" y="73"/>
                    <a:pt x="27" y="74"/>
                  </a:cubicBezTo>
                  <a:cubicBezTo>
                    <a:pt x="36" y="78"/>
                    <a:pt x="36" y="78"/>
                    <a:pt x="36" y="78"/>
                  </a:cubicBezTo>
                  <a:cubicBezTo>
                    <a:pt x="37" y="78"/>
                    <a:pt x="38" y="79"/>
                    <a:pt x="39" y="81"/>
                  </a:cubicBezTo>
                  <a:cubicBezTo>
                    <a:pt x="39" y="82"/>
                    <a:pt x="39" y="82"/>
                    <a:pt x="39" y="82"/>
                  </a:cubicBezTo>
                  <a:cubicBezTo>
                    <a:pt x="39" y="84"/>
                    <a:pt x="40" y="85"/>
                    <a:pt x="41" y="86"/>
                  </a:cubicBezTo>
                  <a:cubicBezTo>
                    <a:pt x="43" y="88"/>
                    <a:pt x="43" y="88"/>
                    <a:pt x="43" y="88"/>
                  </a:cubicBezTo>
                  <a:cubicBezTo>
                    <a:pt x="44" y="89"/>
                    <a:pt x="46" y="89"/>
                    <a:pt x="47" y="88"/>
                  </a:cubicBezTo>
                  <a:cubicBezTo>
                    <a:pt x="49" y="86"/>
                    <a:pt x="49" y="86"/>
                    <a:pt x="49" y="86"/>
                  </a:cubicBezTo>
                  <a:cubicBezTo>
                    <a:pt x="50" y="85"/>
                    <a:pt x="51" y="84"/>
                    <a:pt x="51" y="82"/>
                  </a:cubicBezTo>
                  <a:cubicBezTo>
                    <a:pt x="51" y="81"/>
                    <a:pt x="51" y="81"/>
                    <a:pt x="51" y="81"/>
                  </a:cubicBezTo>
                  <a:cubicBezTo>
                    <a:pt x="51" y="80"/>
                    <a:pt x="52" y="78"/>
                    <a:pt x="54" y="78"/>
                  </a:cubicBezTo>
                  <a:cubicBezTo>
                    <a:pt x="62" y="74"/>
                    <a:pt x="62" y="74"/>
                    <a:pt x="62" y="74"/>
                  </a:cubicBezTo>
                  <a:cubicBezTo>
                    <a:pt x="63" y="74"/>
                    <a:pt x="65" y="74"/>
                    <a:pt x="66" y="75"/>
                  </a:cubicBezTo>
                  <a:cubicBezTo>
                    <a:pt x="67" y="76"/>
                    <a:pt x="67" y="76"/>
                    <a:pt x="67" y="76"/>
                  </a:cubicBezTo>
                  <a:cubicBezTo>
                    <a:pt x="68" y="76"/>
                    <a:pt x="70" y="77"/>
                    <a:pt x="72" y="77"/>
                  </a:cubicBezTo>
                  <a:cubicBezTo>
                    <a:pt x="74" y="77"/>
                    <a:pt x="74" y="77"/>
                    <a:pt x="74" y="77"/>
                  </a:cubicBezTo>
                  <a:cubicBezTo>
                    <a:pt x="76" y="77"/>
                    <a:pt x="77" y="76"/>
                    <a:pt x="77" y="74"/>
                  </a:cubicBezTo>
                  <a:cubicBezTo>
                    <a:pt x="77" y="71"/>
                    <a:pt x="77" y="71"/>
                    <a:pt x="77" y="71"/>
                  </a:cubicBezTo>
                  <a:cubicBezTo>
                    <a:pt x="77" y="70"/>
                    <a:pt x="77" y="68"/>
                    <a:pt x="76" y="67"/>
                  </a:cubicBezTo>
                  <a:cubicBezTo>
                    <a:pt x="75" y="66"/>
                    <a:pt x="75" y="66"/>
                    <a:pt x="75" y="66"/>
                  </a:cubicBezTo>
                  <a:cubicBezTo>
                    <a:pt x="74" y="65"/>
                    <a:pt x="74" y="63"/>
                    <a:pt x="75" y="62"/>
                  </a:cubicBezTo>
                  <a:cubicBezTo>
                    <a:pt x="78" y="53"/>
                    <a:pt x="78" y="53"/>
                    <a:pt x="78" y="53"/>
                  </a:cubicBezTo>
                  <a:cubicBezTo>
                    <a:pt x="78" y="52"/>
                    <a:pt x="80" y="51"/>
                    <a:pt x="81" y="51"/>
                  </a:cubicBezTo>
                  <a:lnTo>
                    <a:pt x="83" y="51"/>
                  </a:lnTo>
                  <a:close/>
                  <a:moveTo>
                    <a:pt x="65" y="25"/>
                  </a:moveTo>
                  <a:cubicBezTo>
                    <a:pt x="68" y="28"/>
                    <a:pt x="68" y="33"/>
                    <a:pt x="65" y="36"/>
                  </a:cubicBezTo>
                  <a:cubicBezTo>
                    <a:pt x="62" y="39"/>
                    <a:pt x="57" y="39"/>
                    <a:pt x="54" y="36"/>
                  </a:cubicBezTo>
                  <a:cubicBezTo>
                    <a:pt x="51" y="33"/>
                    <a:pt x="51" y="28"/>
                    <a:pt x="54" y="25"/>
                  </a:cubicBezTo>
                  <a:cubicBezTo>
                    <a:pt x="57" y="22"/>
                    <a:pt x="62" y="22"/>
                    <a:pt x="65" y="25"/>
                  </a:cubicBezTo>
                  <a:close/>
                  <a:moveTo>
                    <a:pt x="41" y="41"/>
                  </a:moveTo>
                  <a:cubicBezTo>
                    <a:pt x="43" y="38"/>
                    <a:pt x="47" y="38"/>
                    <a:pt x="49" y="41"/>
                  </a:cubicBezTo>
                  <a:cubicBezTo>
                    <a:pt x="52" y="43"/>
                    <a:pt x="52" y="47"/>
                    <a:pt x="49" y="49"/>
                  </a:cubicBezTo>
                  <a:cubicBezTo>
                    <a:pt x="47" y="51"/>
                    <a:pt x="43" y="51"/>
                    <a:pt x="41" y="49"/>
                  </a:cubicBezTo>
                  <a:cubicBezTo>
                    <a:pt x="38" y="47"/>
                    <a:pt x="38" y="43"/>
                    <a:pt x="41" y="41"/>
                  </a:cubicBezTo>
                  <a:close/>
                  <a:moveTo>
                    <a:pt x="36" y="36"/>
                  </a:moveTo>
                  <a:cubicBezTo>
                    <a:pt x="33" y="39"/>
                    <a:pt x="29" y="39"/>
                    <a:pt x="26" y="36"/>
                  </a:cubicBezTo>
                  <a:cubicBezTo>
                    <a:pt x="23" y="33"/>
                    <a:pt x="23" y="28"/>
                    <a:pt x="26" y="25"/>
                  </a:cubicBezTo>
                  <a:cubicBezTo>
                    <a:pt x="29" y="22"/>
                    <a:pt x="33" y="22"/>
                    <a:pt x="36" y="25"/>
                  </a:cubicBezTo>
                  <a:cubicBezTo>
                    <a:pt x="39" y="28"/>
                    <a:pt x="39" y="33"/>
                    <a:pt x="36" y="36"/>
                  </a:cubicBezTo>
                  <a:close/>
                  <a:moveTo>
                    <a:pt x="26" y="64"/>
                  </a:moveTo>
                  <a:cubicBezTo>
                    <a:pt x="23" y="61"/>
                    <a:pt x="23" y="57"/>
                    <a:pt x="26" y="54"/>
                  </a:cubicBezTo>
                  <a:cubicBezTo>
                    <a:pt x="29" y="51"/>
                    <a:pt x="33" y="51"/>
                    <a:pt x="36" y="54"/>
                  </a:cubicBezTo>
                  <a:cubicBezTo>
                    <a:pt x="39" y="57"/>
                    <a:pt x="39" y="61"/>
                    <a:pt x="36" y="64"/>
                  </a:cubicBezTo>
                  <a:cubicBezTo>
                    <a:pt x="33" y="67"/>
                    <a:pt x="29" y="67"/>
                    <a:pt x="26" y="64"/>
                  </a:cubicBezTo>
                  <a:close/>
                  <a:moveTo>
                    <a:pt x="54" y="54"/>
                  </a:moveTo>
                  <a:cubicBezTo>
                    <a:pt x="57" y="51"/>
                    <a:pt x="62" y="51"/>
                    <a:pt x="65" y="54"/>
                  </a:cubicBezTo>
                  <a:cubicBezTo>
                    <a:pt x="68" y="57"/>
                    <a:pt x="68" y="61"/>
                    <a:pt x="65" y="64"/>
                  </a:cubicBezTo>
                  <a:cubicBezTo>
                    <a:pt x="62" y="67"/>
                    <a:pt x="57" y="67"/>
                    <a:pt x="54" y="64"/>
                  </a:cubicBezTo>
                  <a:cubicBezTo>
                    <a:pt x="51" y="61"/>
                    <a:pt x="51" y="57"/>
                    <a:pt x="54" y="54"/>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156"/>
            </a:p>
          </p:txBody>
        </p:sp>
        <p:grpSp>
          <p:nvGrpSpPr>
            <p:cNvPr id="280" name="Group 279"/>
            <p:cNvGrpSpPr/>
            <p:nvPr userDrawn="1"/>
          </p:nvGrpSpPr>
          <p:grpSpPr bwMode="gray">
            <a:xfrm>
              <a:off x="10640972" y="5505041"/>
              <a:ext cx="368222" cy="356087"/>
              <a:chOff x="10962040" y="5443286"/>
              <a:chExt cx="391159" cy="378268"/>
            </a:xfrm>
            <a:solidFill>
              <a:srgbClr val="00BCF2"/>
            </a:solidFill>
          </p:grpSpPr>
          <p:sp>
            <p:nvSpPr>
              <p:cNvPr id="300" name="Freeform 350"/>
              <p:cNvSpPr>
                <a:spLocks noEditPoints="1"/>
              </p:cNvSpPr>
              <p:nvPr/>
            </p:nvSpPr>
            <p:spPr bwMode="gray">
              <a:xfrm>
                <a:off x="11009322" y="5499167"/>
                <a:ext cx="305193" cy="296596"/>
              </a:xfrm>
              <a:custGeom>
                <a:avLst/>
                <a:gdLst>
                  <a:gd name="T0" fmla="*/ 15 w 33"/>
                  <a:gd name="T1" fmla="*/ 1 h 32"/>
                  <a:gd name="T2" fmla="*/ 1 w 33"/>
                  <a:gd name="T3" fmla="*/ 17 h 32"/>
                  <a:gd name="T4" fmla="*/ 18 w 33"/>
                  <a:gd name="T5" fmla="*/ 32 h 32"/>
                  <a:gd name="T6" fmla="*/ 32 w 33"/>
                  <a:gd name="T7" fmla="*/ 15 h 32"/>
                  <a:gd name="T8" fmla="*/ 15 w 33"/>
                  <a:gd name="T9" fmla="*/ 1 h 32"/>
                  <a:gd name="T10" fmla="*/ 17 w 33"/>
                  <a:gd name="T11" fmla="*/ 23 h 32"/>
                  <a:gd name="T12" fmla="*/ 10 w 33"/>
                  <a:gd name="T13" fmla="*/ 17 h 32"/>
                  <a:gd name="T14" fmla="*/ 16 w 33"/>
                  <a:gd name="T15" fmla="*/ 9 h 32"/>
                  <a:gd name="T16" fmla="*/ 23 w 33"/>
                  <a:gd name="T17" fmla="*/ 16 h 32"/>
                  <a:gd name="T18" fmla="*/ 17 w 33"/>
                  <a:gd name="T19" fmla="*/ 2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32">
                    <a:moveTo>
                      <a:pt x="15" y="1"/>
                    </a:moveTo>
                    <a:cubicBezTo>
                      <a:pt x="7" y="1"/>
                      <a:pt x="0" y="9"/>
                      <a:pt x="1" y="17"/>
                    </a:cubicBezTo>
                    <a:cubicBezTo>
                      <a:pt x="2" y="26"/>
                      <a:pt x="9" y="32"/>
                      <a:pt x="18" y="32"/>
                    </a:cubicBezTo>
                    <a:cubicBezTo>
                      <a:pt x="26" y="31"/>
                      <a:pt x="33" y="24"/>
                      <a:pt x="32" y="15"/>
                    </a:cubicBezTo>
                    <a:cubicBezTo>
                      <a:pt x="31" y="6"/>
                      <a:pt x="24" y="0"/>
                      <a:pt x="15" y="1"/>
                    </a:cubicBezTo>
                    <a:close/>
                    <a:moveTo>
                      <a:pt x="17" y="23"/>
                    </a:moveTo>
                    <a:cubicBezTo>
                      <a:pt x="13" y="23"/>
                      <a:pt x="10" y="21"/>
                      <a:pt x="10" y="17"/>
                    </a:cubicBezTo>
                    <a:cubicBezTo>
                      <a:pt x="9" y="13"/>
                      <a:pt x="12" y="10"/>
                      <a:pt x="16" y="9"/>
                    </a:cubicBezTo>
                    <a:cubicBezTo>
                      <a:pt x="20" y="9"/>
                      <a:pt x="23" y="12"/>
                      <a:pt x="23" y="16"/>
                    </a:cubicBezTo>
                    <a:cubicBezTo>
                      <a:pt x="24" y="19"/>
                      <a:pt x="21" y="23"/>
                      <a:pt x="17"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156"/>
              </a:p>
            </p:txBody>
          </p:sp>
          <p:sp>
            <p:nvSpPr>
              <p:cNvPr id="301" name="Freeform 351"/>
              <p:cNvSpPr>
                <a:spLocks/>
              </p:cNvSpPr>
              <p:nvPr/>
            </p:nvSpPr>
            <p:spPr bwMode="gray">
              <a:xfrm>
                <a:off x="11112485" y="5443286"/>
                <a:ext cx="73075" cy="94566"/>
              </a:xfrm>
              <a:custGeom>
                <a:avLst/>
                <a:gdLst>
                  <a:gd name="T0" fmla="*/ 8 w 8"/>
                  <a:gd name="T1" fmla="*/ 6 h 10"/>
                  <a:gd name="T2" fmla="*/ 5 w 8"/>
                  <a:gd name="T3" fmla="*/ 10 h 10"/>
                  <a:gd name="T4" fmla="*/ 4 w 8"/>
                  <a:gd name="T5" fmla="*/ 10 h 10"/>
                  <a:gd name="T6" fmla="*/ 0 w 8"/>
                  <a:gd name="T7" fmla="*/ 7 h 10"/>
                  <a:gd name="T8" fmla="*/ 0 w 8"/>
                  <a:gd name="T9" fmla="*/ 4 h 10"/>
                  <a:gd name="T10" fmla="*/ 3 w 8"/>
                  <a:gd name="T11" fmla="*/ 0 h 10"/>
                  <a:gd name="T12" fmla="*/ 4 w 8"/>
                  <a:gd name="T13" fmla="*/ 0 h 10"/>
                  <a:gd name="T14" fmla="*/ 8 w 8"/>
                  <a:gd name="T15" fmla="*/ 3 h 10"/>
                  <a:gd name="T16" fmla="*/ 8 w 8"/>
                  <a:gd name="T17" fmla="*/ 6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10">
                    <a:moveTo>
                      <a:pt x="8" y="6"/>
                    </a:moveTo>
                    <a:cubicBezTo>
                      <a:pt x="8" y="8"/>
                      <a:pt x="7" y="9"/>
                      <a:pt x="5" y="10"/>
                    </a:cubicBezTo>
                    <a:cubicBezTo>
                      <a:pt x="4" y="10"/>
                      <a:pt x="4" y="10"/>
                      <a:pt x="4" y="10"/>
                    </a:cubicBezTo>
                    <a:cubicBezTo>
                      <a:pt x="2" y="10"/>
                      <a:pt x="1" y="9"/>
                      <a:pt x="0" y="7"/>
                    </a:cubicBezTo>
                    <a:cubicBezTo>
                      <a:pt x="0" y="4"/>
                      <a:pt x="0" y="4"/>
                      <a:pt x="0" y="4"/>
                    </a:cubicBezTo>
                    <a:cubicBezTo>
                      <a:pt x="0" y="2"/>
                      <a:pt x="1" y="1"/>
                      <a:pt x="3" y="0"/>
                    </a:cubicBezTo>
                    <a:cubicBezTo>
                      <a:pt x="4" y="0"/>
                      <a:pt x="4" y="0"/>
                      <a:pt x="4" y="0"/>
                    </a:cubicBezTo>
                    <a:cubicBezTo>
                      <a:pt x="6" y="0"/>
                      <a:pt x="7" y="1"/>
                      <a:pt x="8" y="3"/>
                    </a:cubicBezTo>
                    <a:lnTo>
                      <a:pt x="8"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156"/>
              </a:p>
            </p:txBody>
          </p:sp>
          <p:sp>
            <p:nvSpPr>
              <p:cNvPr id="302" name="Freeform 352"/>
              <p:cNvSpPr>
                <a:spLocks/>
              </p:cNvSpPr>
              <p:nvPr/>
            </p:nvSpPr>
            <p:spPr bwMode="gray">
              <a:xfrm>
                <a:off x="11030815" y="5731285"/>
                <a:ext cx="81672" cy="90269"/>
              </a:xfrm>
              <a:custGeom>
                <a:avLst/>
                <a:gdLst>
                  <a:gd name="T0" fmla="*/ 7 w 9"/>
                  <a:gd name="T1" fmla="*/ 9 h 10"/>
                  <a:gd name="T2" fmla="*/ 3 w 9"/>
                  <a:gd name="T3" fmla="*/ 9 h 10"/>
                  <a:gd name="T4" fmla="*/ 1 w 9"/>
                  <a:gd name="T5" fmla="*/ 8 h 10"/>
                  <a:gd name="T6" fmla="*/ 1 w 9"/>
                  <a:gd name="T7" fmla="*/ 4 h 10"/>
                  <a:gd name="T8" fmla="*/ 2 w 9"/>
                  <a:gd name="T9" fmla="*/ 2 h 10"/>
                  <a:gd name="T10" fmla="*/ 7 w 9"/>
                  <a:gd name="T11" fmla="*/ 1 h 10"/>
                  <a:gd name="T12" fmla="*/ 8 w 9"/>
                  <a:gd name="T13" fmla="*/ 2 h 10"/>
                  <a:gd name="T14" fmla="*/ 9 w 9"/>
                  <a:gd name="T15" fmla="*/ 6 h 10"/>
                  <a:gd name="T16" fmla="*/ 7 w 9"/>
                  <a:gd name="T17" fmla="*/ 9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0">
                    <a:moveTo>
                      <a:pt x="7" y="9"/>
                    </a:moveTo>
                    <a:cubicBezTo>
                      <a:pt x="6" y="10"/>
                      <a:pt x="4" y="10"/>
                      <a:pt x="3" y="9"/>
                    </a:cubicBezTo>
                    <a:cubicBezTo>
                      <a:pt x="1" y="8"/>
                      <a:pt x="1" y="8"/>
                      <a:pt x="1" y="8"/>
                    </a:cubicBezTo>
                    <a:cubicBezTo>
                      <a:pt x="0" y="7"/>
                      <a:pt x="0" y="6"/>
                      <a:pt x="1" y="4"/>
                    </a:cubicBezTo>
                    <a:cubicBezTo>
                      <a:pt x="2" y="2"/>
                      <a:pt x="2" y="2"/>
                      <a:pt x="2" y="2"/>
                    </a:cubicBezTo>
                    <a:cubicBezTo>
                      <a:pt x="3" y="0"/>
                      <a:pt x="5" y="0"/>
                      <a:pt x="7" y="1"/>
                    </a:cubicBezTo>
                    <a:cubicBezTo>
                      <a:pt x="8" y="2"/>
                      <a:pt x="8" y="2"/>
                      <a:pt x="8" y="2"/>
                    </a:cubicBezTo>
                    <a:cubicBezTo>
                      <a:pt x="9" y="3"/>
                      <a:pt x="9" y="5"/>
                      <a:pt x="9" y="6"/>
                    </a:cubicBezTo>
                    <a:lnTo>
                      <a:pt x="7"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156" dirty="0"/>
              </a:p>
            </p:txBody>
          </p:sp>
          <p:sp>
            <p:nvSpPr>
              <p:cNvPr id="303" name="Freeform 353"/>
              <p:cNvSpPr>
                <a:spLocks/>
              </p:cNvSpPr>
              <p:nvPr/>
            </p:nvSpPr>
            <p:spPr bwMode="gray">
              <a:xfrm>
                <a:off x="11232842" y="5714091"/>
                <a:ext cx="94566" cy="90269"/>
              </a:xfrm>
              <a:custGeom>
                <a:avLst/>
                <a:gdLst>
                  <a:gd name="T0" fmla="*/ 8 w 10"/>
                  <a:gd name="T1" fmla="*/ 4 h 10"/>
                  <a:gd name="T2" fmla="*/ 8 w 10"/>
                  <a:gd name="T3" fmla="*/ 8 h 10"/>
                  <a:gd name="T4" fmla="*/ 7 w 10"/>
                  <a:gd name="T5" fmla="*/ 9 h 10"/>
                  <a:gd name="T6" fmla="*/ 3 w 10"/>
                  <a:gd name="T7" fmla="*/ 9 h 10"/>
                  <a:gd name="T8" fmla="*/ 1 w 10"/>
                  <a:gd name="T9" fmla="*/ 7 h 10"/>
                  <a:gd name="T10" fmla="*/ 1 w 10"/>
                  <a:gd name="T11" fmla="*/ 3 h 10"/>
                  <a:gd name="T12" fmla="*/ 2 w 10"/>
                  <a:gd name="T13" fmla="*/ 2 h 10"/>
                  <a:gd name="T14" fmla="*/ 6 w 10"/>
                  <a:gd name="T15" fmla="*/ 2 h 10"/>
                  <a:gd name="T16" fmla="*/ 8 w 10"/>
                  <a:gd name="T17" fmla="*/ 4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10">
                    <a:moveTo>
                      <a:pt x="8" y="4"/>
                    </a:moveTo>
                    <a:cubicBezTo>
                      <a:pt x="10" y="5"/>
                      <a:pt x="10" y="7"/>
                      <a:pt x="8" y="8"/>
                    </a:cubicBezTo>
                    <a:cubicBezTo>
                      <a:pt x="7" y="9"/>
                      <a:pt x="7" y="9"/>
                      <a:pt x="7" y="9"/>
                    </a:cubicBezTo>
                    <a:cubicBezTo>
                      <a:pt x="6" y="10"/>
                      <a:pt x="4" y="10"/>
                      <a:pt x="3" y="9"/>
                    </a:cubicBezTo>
                    <a:cubicBezTo>
                      <a:pt x="1" y="7"/>
                      <a:pt x="1" y="7"/>
                      <a:pt x="1" y="7"/>
                    </a:cubicBezTo>
                    <a:cubicBezTo>
                      <a:pt x="0" y="6"/>
                      <a:pt x="0" y="4"/>
                      <a:pt x="1" y="3"/>
                    </a:cubicBezTo>
                    <a:cubicBezTo>
                      <a:pt x="2" y="2"/>
                      <a:pt x="2" y="2"/>
                      <a:pt x="2" y="2"/>
                    </a:cubicBezTo>
                    <a:cubicBezTo>
                      <a:pt x="3" y="0"/>
                      <a:pt x="5" y="0"/>
                      <a:pt x="6" y="2"/>
                    </a:cubicBezTo>
                    <a:lnTo>
                      <a:pt x="8"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156"/>
              </a:p>
            </p:txBody>
          </p:sp>
          <p:sp>
            <p:nvSpPr>
              <p:cNvPr id="304" name="Freeform 354"/>
              <p:cNvSpPr>
                <a:spLocks/>
              </p:cNvSpPr>
              <p:nvPr/>
            </p:nvSpPr>
            <p:spPr bwMode="gray">
              <a:xfrm>
                <a:off x="11250036" y="5529255"/>
                <a:ext cx="103163" cy="90269"/>
              </a:xfrm>
              <a:custGeom>
                <a:avLst/>
                <a:gdLst>
                  <a:gd name="T0" fmla="*/ 5 w 11"/>
                  <a:gd name="T1" fmla="*/ 1 h 10"/>
                  <a:gd name="T2" fmla="*/ 9 w 11"/>
                  <a:gd name="T3" fmla="*/ 3 h 10"/>
                  <a:gd name="T4" fmla="*/ 10 w 11"/>
                  <a:gd name="T5" fmla="*/ 4 h 10"/>
                  <a:gd name="T6" fmla="*/ 9 w 11"/>
                  <a:gd name="T7" fmla="*/ 8 h 10"/>
                  <a:gd name="T8" fmla="*/ 6 w 11"/>
                  <a:gd name="T9" fmla="*/ 9 h 10"/>
                  <a:gd name="T10" fmla="*/ 2 w 11"/>
                  <a:gd name="T11" fmla="*/ 8 h 10"/>
                  <a:gd name="T12" fmla="*/ 1 w 11"/>
                  <a:gd name="T13" fmla="*/ 7 h 10"/>
                  <a:gd name="T14" fmla="*/ 2 w 11"/>
                  <a:gd name="T15" fmla="*/ 3 h 10"/>
                  <a:gd name="T16" fmla="*/ 5 w 11"/>
                  <a:gd name="T17" fmla="*/ 1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10">
                    <a:moveTo>
                      <a:pt x="5" y="1"/>
                    </a:moveTo>
                    <a:cubicBezTo>
                      <a:pt x="7" y="0"/>
                      <a:pt x="9" y="1"/>
                      <a:pt x="9" y="3"/>
                    </a:cubicBezTo>
                    <a:cubicBezTo>
                      <a:pt x="10" y="4"/>
                      <a:pt x="10" y="4"/>
                      <a:pt x="10" y="4"/>
                    </a:cubicBezTo>
                    <a:cubicBezTo>
                      <a:pt x="11" y="5"/>
                      <a:pt x="10" y="7"/>
                      <a:pt x="9" y="8"/>
                    </a:cubicBezTo>
                    <a:cubicBezTo>
                      <a:pt x="6" y="9"/>
                      <a:pt x="6" y="9"/>
                      <a:pt x="6" y="9"/>
                    </a:cubicBezTo>
                    <a:cubicBezTo>
                      <a:pt x="4" y="10"/>
                      <a:pt x="3" y="10"/>
                      <a:pt x="2" y="8"/>
                    </a:cubicBezTo>
                    <a:cubicBezTo>
                      <a:pt x="1" y="7"/>
                      <a:pt x="1" y="7"/>
                      <a:pt x="1" y="7"/>
                    </a:cubicBezTo>
                    <a:cubicBezTo>
                      <a:pt x="0" y="5"/>
                      <a:pt x="1" y="3"/>
                      <a:pt x="2" y="3"/>
                    </a:cubicBezTo>
                    <a:lnTo>
                      <a:pt x="5"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156"/>
              </a:p>
            </p:txBody>
          </p:sp>
          <p:sp>
            <p:nvSpPr>
              <p:cNvPr id="305" name="Freeform 355"/>
              <p:cNvSpPr>
                <a:spLocks/>
              </p:cNvSpPr>
              <p:nvPr/>
            </p:nvSpPr>
            <p:spPr bwMode="gray">
              <a:xfrm>
                <a:off x="10962040" y="5555046"/>
                <a:ext cx="94566" cy="94566"/>
              </a:xfrm>
              <a:custGeom>
                <a:avLst/>
                <a:gdLst>
                  <a:gd name="T0" fmla="*/ 2 w 10"/>
                  <a:gd name="T1" fmla="*/ 8 h 10"/>
                  <a:gd name="T2" fmla="*/ 0 w 10"/>
                  <a:gd name="T3" fmla="*/ 4 h 10"/>
                  <a:gd name="T4" fmla="*/ 1 w 10"/>
                  <a:gd name="T5" fmla="*/ 3 h 10"/>
                  <a:gd name="T6" fmla="*/ 5 w 10"/>
                  <a:gd name="T7" fmla="*/ 1 h 10"/>
                  <a:gd name="T8" fmla="*/ 8 w 10"/>
                  <a:gd name="T9" fmla="*/ 2 h 10"/>
                  <a:gd name="T10" fmla="*/ 10 w 10"/>
                  <a:gd name="T11" fmla="*/ 6 h 10"/>
                  <a:gd name="T12" fmla="*/ 9 w 10"/>
                  <a:gd name="T13" fmla="*/ 7 h 10"/>
                  <a:gd name="T14" fmla="*/ 5 w 10"/>
                  <a:gd name="T15" fmla="*/ 9 h 10"/>
                  <a:gd name="T16" fmla="*/ 2 w 10"/>
                  <a:gd name="T17" fmla="*/ 8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10">
                    <a:moveTo>
                      <a:pt x="2" y="8"/>
                    </a:moveTo>
                    <a:cubicBezTo>
                      <a:pt x="1" y="7"/>
                      <a:pt x="0" y="6"/>
                      <a:pt x="0" y="4"/>
                    </a:cubicBezTo>
                    <a:cubicBezTo>
                      <a:pt x="1" y="3"/>
                      <a:pt x="1" y="3"/>
                      <a:pt x="1" y="3"/>
                    </a:cubicBezTo>
                    <a:cubicBezTo>
                      <a:pt x="2" y="1"/>
                      <a:pt x="3" y="0"/>
                      <a:pt x="5" y="1"/>
                    </a:cubicBezTo>
                    <a:cubicBezTo>
                      <a:pt x="8" y="2"/>
                      <a:pt x="8" y="2"/>
                      <a:pt x="8" y="2"/>
                    </a:cubicBezTo>
                    <a:cubicBezTo>
                      <a:pt x="9" y="2"/>
                      <a:pt x="10" y="4"/>
                      <a:pt x="10" y="6"/>
                    </a:cubicBezTo>
                    <a:cubicBezTo>
                      <a:pt x="9" y="7"/>
                      <a:pt x="9" y="7"/>
                      <a:pt x="9" y="7"/>
                    </a:cubicBezTo>
                    <a:cubicBezTo>
                      <a:pt x="9" y="9"/>
                      <a:pt x="7" y="10"/>
                      <a:pt x="5" y="9"/>
                    </a:cubicBezTo>
                    <a:lnTo>
                      <a:pt x="2"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156"/>
              </a:p>
            </p:txBody>
          </p:sp>
        </p:grpSp>
        <p:grpSp>
          <p:nvGrpSpPr>
            <p:cNvPr id="281" name="Group 280"/>
            <p:cNvGrpSpPr/>
            <p:nvPr userDrawn="1"/>
          </p:nvGrpSpPr>
          <p:grpSpPr bwMode="gray">
            <a:xfrm>
              <a:off x="9447278" y="4974961"/>
              <a:ext cx="1222019" cy="1209879"/>
              <a:chOff x="9693989" y="4880187"/>
              <a:chExt cx="1298141" cy="1285245"/>
            </a:xfrm>
            <a:solidFill>
              <a:srgbClr val="BAD80A"/>
            </a:solidFill>
          </p:grpSpPr>
          <p:sp>
            <p:nvSpPr>
              <p:cNvPr id="283" name="Freeform 356"/>
              <p:cNvSpPr>
                <a:spLocks noEditPoints="1"/>
              </p:cNvSpPr>
              <p:nvPr/>
            </p:nvSpPr>
            <p:spPr bwMode="gray">
              <a:xfrm>
                <a:off x="9805749" y="4983350"/>
                <a:ext cx="1074618" cy="1078918"/>
              </a:xfrm>
              <a:custGeom>
                <a:avLst/>
                <a:gdLst>
                  <a:gd name="T0" fmla="*/ 54 w 116"/>
                  <a:gd name="T1" fmla="*/ 2 h 117"/>
                  <a:gd name="T2" fmla="*/ 2 w 116"/>
                  <a:gd name="T3" fmla="*/ 62 h 117"/>
                  <a:gd name="T4" fmla="*/ 62 w 116"/>
                  <a:gd name="T5" fmla="*/ 115 h 117"/>
                  <a:gd name="T6" fmla="*/ 114 w 116"/>
                  <a:gd name="T7" fmla="*/ 55 h 117"/>
                  <a:gd name="T8" fmla="*/ 54 w 116"/>
                  <a:gd name="T9" fmla="*/ 2 h 117"/>
                  <a:gd name="T10" fmla="*/ 60 w 116"/>
                  <a:gd name="T11" fmla="*/ 85 h 117"/>
                  <a:gd name="T12" fmla="*/ 31 w 116"/>
                  <a:gd name="T13" fmla="*/ 60 h 117"/>
                  <a:gd name="T14" fmla="*/ 56 w 116"/>
                  <a:gd name="T15" fmla="*/ 32 h 117"/>
                  <a:gd name="T16" fmla="*/ 84 w 116"/>
                  <a:gd name="T17" fmla="*/ 57 h 117"/>
                  <a:gd name="T18" fmla="*/ 60 w 116"/>
                  <a:gd name="T19" fmla="*/ 85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117">
                    <a:moveTo>
                      <a:pt x="54" y="2"/>
                    </a:moveTo>
                    <a:cubicBezTo>
                      <a:pt x="23" y="4"/>
                      <a:pt x="0" y="31"/>
                      <a:pt x="2" y="62"/>
                    </a:cubicBezTo>
                    <a:cubicBezTo>
                      <a:pt x="4" y="93"/>
                      <a:pt x="31" y="117"/>
                      <a:pt x="62" y="115"/>
                    </a:cubicBezTo>
                    <a:cubicBezTo>
                      <a:pt x="93" y="113"/>
                      <a:pt x="116" y="86"/>
                      <a:pt x="114" y="55"/>
                    </a:cubicBezTo>
                    <a:cubicBezTo>
                      <a:pt x="112" y="24"/>
                      <a:pt x="85" y="0"/>
                      <a:pt x="54" y="2"/>
                    </a:cubicBezTo>
                    <a:close/>
                    <a:moveTo>
                      <a:pt x="60" y="85"/>
                    </a:moveTo>
                    <a:cubicBezTo>
                      <a:pt x="45" y="86"/>
                      <a:pt x="32" y="75"/>
                      <a:pt x="31" y="60"/>
                    </a:cubicBezTo>
                    <a:cubicBezTo>
                      <a:pt x="30" y="46"/>
                      <a:pt x="41" y="33"/>
                      <a:pt x="56" y="32"/>
                    </a:cubicBezTo>
                    <a:cubicBezTo>
                      <a:pt x="71" y="31"/>
                      <a:pt x="84" y="42"/>
                      <a:pt x="84" y="57"/>
                    </a:cubicBezTo>
                    <a:cubicBezTo>
                      <a:pt x="85" y="71"/>
                      <a:pt x="74" y="84"/>
                      <a:pt x="60" y="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156"/>
              </a:p>
            </p:txBody>
          </p:sp>
          <p:sp>
            <p:nvSpPr>
              <p:cNvPr id="284" name="Freeform 357"/>
              <p:cNvSpPr>
                <a:spLocks/>
              </p:cNvSpPr>
              <p:nvPr/>
            </p:nvSpPr>
            <p:spPr bwMode="gray">
              <a:xfrm>
                <a:off x="10222699" y="4880187"/>
                <a:ext cx="184836" cy="313790"/>
              </a:xfrm>
              <a:custGeom>
                <a:avLst/>
                <a:gdLst>
                  <a:gd name="T0" fmla="*/ 20 w 20"/>
                  <a:gd name="T1" fmla="*/ 28 h 34"/>
                  <a:gd name="T2" fmla="*/ 16 w 20"/>
                  <a:gd name="T3" fmla="*/ 33 h 34"/>
                  <a:gd name="T4" fmla="*/ 5 w 20"/>
                  <a:gd name="T5" fmla="*/ 34 h 34"/>
                  <a:gd name="T6" fmla="*/ 1 w 20"/>
                  <a:gd name="T7" fmla="*/ 29 h 34"/>
                  <a:gd name="T8" fmla="*/ 2 w 20"/>
                  <a:gd name="T9" fmla="*/ 5 h 34"/>
                  <a:gd name="T10" fmla="*/ 8 w 20"/>
                  <a:gd name="T11" fmla="*/ 0 h 34"/>
                  <a:gd name="T12" fmla="*/ 9 w 20"/>
                  <a:gd name="T13" fmla="*/ 0 h 34"/>
                  <a:gd name="T14" fmla="*/ 15 w 20"/>
                  <a:gd name="T15" fmla="*/ 5 h 34"/>
                  <a:gd name="T16" fmla="*/ 20 w 20"/>
                  <a:gd name="T17" fmla="*/ 28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34">
                    <a:moveTo>
                      <a:pt x="20" y="28"/>
                    </a:moveTo>
                    <a:cubicBezTo>
                      <a:pt x="20" y="30"/>
                      <a:pt x="19" y="33"/>
                      <a:pt x="16" y="33"/>
                    </a:cubicBezTo>
                    <a:cubicBezTo>
                      <a:pt x="5" y="34"/>
                      <a:pt x="5" y="34"/>
                      <a:pt x="5" y="34"/>
                    </a:cubicBezTo>
                    <a:cubicBezTo>
                      <a:pt x="2" y="34"/>
                      <a:pt x="0" y="32"/>
                      <a:pt x="1" y="29"/>
                    </a:cubicBezTo>
                    <a:cubicBezTo>
                      <a:pt x="2" y="5"/>
                      <a:pt x="2" y="5"/>
                      <a:pt x="2" y="5"/>
                    </a:cubicBezTo>
                    <a:cubicBezTo>
                      <a:pt x="2" y="3"/>
                      <a:pt x="5" y="0"/>
                      <a:pt x="8" y="0"/>
                    </a:cubicBezTo>
                    <a:cubicBezTo>
                      <a:pt x="9" y="0"/>
                      <a:pt x="9" y="0"/>
                      <a:pt x="9" y="0"/>
                    </a:cubicBezTo>
                    <a:cubicBezTo>
                      <a:pt x="12" y="0"/>
                      <a:pt x="14" y="2"/>
                      <a:pt x="15" y="5"/>
                    </a:cubicBezTo>
                    <a:lnTo>
                      <a:pt x="20"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156"/>
              </a:p>
            </p:txBody>
          </p:sp>
          <p:sp>
            <p:nvSpPr>
              <p:cNvPr id="285" name="Freeform 358"/>
              <p:cNvSpPr>
                <a:spLocks/>
              </p:cNvSpPr>
              <p:nvPr/>
            </p:nvSpPr>
            <p:spPr bwMode="gray">
              <a:xfrm>
                <a:off x="10269984" y="5851642"/>
                <a:ext cx="184836" cy="313790"/>
              </a:xfrm>
              <a:custGeom>
                <a:avLst/>
                <a:gdLst>
                  <a:gd name="T0" fmla="*/ 1 w 20"/>
                  <a:gd name="T1" fmla="*/ 7 h 34"/>
                  <a:gd name="T2" fmla="*/ 5 w 20"/>
                  <a:gd name="T3" fmla="*/ 1 h 34"/>
                  <a:gd name="T4" fmla="*/ 15 w 20"/>
                  <a:gd name="T5" fmla="*/ 0 h 34"/>
                  <a:gd name="T6" fmla="*/ 20 w 20"/>
                  <a:gd name="T7" fmla="*/ 5 h 34"/>
                  <a:gd name="T8" fmla="*/ 18 w 20"/>
                  <a:gd name="T9" fmla="*/ 29 h 34"/>
                  <a:gd name="T10" fmla="*/ 13 w 20"/>
                  <a:gd name="T11" fmla="*/ 34 h 34"/>
                  <a:gd name="T12" fmla="*/ 12 w 20"/>
                  <a:gd name="T13" fmla="*/ 34 h 34"/>
                  <a:gd name="T14" fmla="*/ 6 w 20"/>
                  <a:gd name="T15" fmla="*/ 30 h 34"/>
                  <a:gd name="T16" fmla="*/ 1 w 20"/>
                  <a:gd name="T17" fmla="*/ 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34">
                    <a:moveTo>
                      <a:pt x="1" y="7"/>
                    </a:moveTo>
                    <a:cubicBezTo>
                      <a:pt x="0" y="4"/>
                      <a:pt x="2" y="1"/>
                      <a:pt x="5" y="1"/>
                    </a:cubicBezTo>
                    <a:cubicBezTo>
                      <a:pt x="15" y="0"/>
                      <a:pt x="15" y="0"/>
                      <a:pt x="15" y="0"/>
                    </a:cubicBezTo>
                    <a:cubicBezTo>
                      <a:pt x="18" y="0"/>
                      <a:pt x="20" y="2"/>
                      <a:pt x="20" y="5"/>
                    </a:cubicBezTo>
                    <a:cubicBezTo>
                      <a:pt x="18" y="29"/>
                      <a:pt x="18" y="29"/>
                      <a:pt x="18" y="29"/>
                    </a:cubicBezTo>
                    <a:cubicBezTo>
                      <a:pt x="18" y="32"/>
                      <a:pt x="16" y="34"/>
                      <a:pt x="13" y="34"/>
                    </a:cubicBezTo>
                    <a:cubicBezTo>
                      <a:pt x="12" y="34"/>
                      <a:pt x="12" y="34"/>
                      <a:pt x="12" y="34"/>
                    </a:cubicBezTo>
                    <a:cubicBezTo>
                      <a:pt x="9" y="34"/>
                      <a:pt x="6" y="32"/>
                      <a:pt x="6" y="30"/>
                    </a:cubicBezTo>
                    <a:lnTo>
                      <a:pt x="1"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156"/>
              </a:p>
            </p:txBody>
          </p:sp>
          <p:sp>
            <p:nvSpPr>
              <p:cNvPr id="286" name="Freeform 359"/>
              <p:cNvSpPr>
                <a:spLocks/>
              </p:cNvSpPr>
              <p:nvPr/>
            </p:nvSpPr>
            <p:spPr bwMode="gray">
              <a:xfrm>
                <a:off x="9693989" y="5451883"/>
                <a:ext cx="313790" cy="184836"/>
              </a:xfrm>
              <a:custGeom>
                <a:avLst/>
                <a:gdLst>
                  <a:gd name="T0" fmla="*/ 28 w 34"/>
                  <a:gd name="T1" fmla="*/ 1 h 20"/>
                  <a:gd name="T2" fmla="*/ 33 w 34"/>
                  <a:gd name="T3" fmla="*/ 5 h 20"/>
                  <a:gd name="T4" fmla="*/ 34 w 34"/>
                  <a:gd name="T5" fmla="*/ 15 h 20"/>
                  <a:gd name="T6" fmla="*/ 29 w 34"/>
                  <a:gd name="T7" fmla="*/ 20 h 20"/>
                  <a:gd name="T8" fmla="*/ 6 w 34"/>
                  <a:gd name="T9" fmla="*/ 18 h 20"/>
                  <a:gd name="T10" fmla="*/ 0 w 34"/>
                  <a:gd name="T11" fmla="*/ 13 h 20"/>
                  <a:gd name="T12" fmla="*/ 0 w 34"/>
                  <a:gd name="T13" fmla="*/ 12 h 20"/>
                  <a:gd name="T14" fmla="*/ 5 w 34"/>
                  <a:gd name="T15" fmla="*/ 5 h 20"/>
                  <a:gd name="T16" fmla="*/ 28 w 34"/>
                  <a:gd name="T17" fmla="*/ 1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20">
                    <a:moveTo>
                      <a:pt x="28" y="1"/>
                    </a:moveTo>
                    <a:cubicBezTo>
                      <a:pt x="31" y="0"/>
                      <a:pt x="33" y="2"/>
                      <a:pt x="33" y="5"/>
                    </a:cubicBezTo>
                    <a:cubicBezTo>
                      <a:pt x="34" y="15"/>
                      <a:pt x="34" y="15"/>
                      <a:pt x="34" y="15"/>
                    </a:cubicBezTo>
                    <a:cubicBezTo>
                      <a:pt x="34" y="18"/>
                      <a:pt x="32" y="20"/>
                      <a:pt x="29" y="20"/>
                    </a:cubicBezTo>
                    <a:cubicBezTo>
                      <a:pt x="6" y="18"/>
                      <a:pt x="6" y="18"/>
                      <a:pt x="6" y="18"/>
                    </a:cubicBezTo>
                    <a:cubicBezTo>
                      <a:pt x="3" y="18"/>
                      <a:pt x="0" y="15"/>
                      <a:pt x="0" y="13"/>
                    </a:cubicBezTo>
                    <a:cubicBezTo>
                      <a:pt x="0" y="12"/>
                      <a:pt x="0" y="12"/>
                      <a:pt x="0" y="12"/>
                    </a:cubicBezTo>
                    <a:cubicBezTo>
                      <a:pt x="0" y="9"/>
                      <a:pt x="2" y="6"/>
                      <a:pt x="5" y="5"/>
                    </a:cubicBezTo>
                    <a:lnTo>
                      <a:pt x="2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156"/>
              </a:p>
            </p:txBody>
          </p:sp>
          <p:sp>
            <p:nvSpPr>
              <p:cNvPr id="287" name="Freeform 360"/>
              <p:cNvSpPr>
                <a:spLocks/>
              </p:cNvSpPr>
              <p:nvPr/>
            </p:nvSpPr>
            <p:spPr bwMode="gray">
              <a:xfrm>
                <a:off x="10678340" y="5408898"/>
                <a:ext cx="313790" cy="184836"/>
              </a:xfrm>
              <a:custGeom>
                <a:avLst/>
                <a:gdLst>
                  <a:gd name="T0" fmla="*/ 6 w 34"/>
                  <a:gd name="T1" fmla="*/ 19 h 20"/>
                  <a:gd name="T2" fmla="*/ 0 w 34"/>
                  <a:gd name="T3" fmla="*/ 15 h 20"/>
                  <a:gd name="T4" fmla="*/ 0 w 34"/>
                  <a:gd name="T5" fmla="*/ 5 h 20"/>
                  <a:gd name="T6" fmla="*/ 5 w 34"/>
                  <a:gd name="T7" fmla="*/ 0 h 20"/>
                  <a:gd name="T8" fmla="*/ 28 w 34"/>
                  <a:gd name="T9" fmla="*/ 2 h 20"/>
                  <a:gd name="T10" fmla="*/ 34 w 34"/>
                  <a:gd name="T11" fmla="*/ 7 h 20"/>
                  <a:gd name="T12" fmla="*/ 34 w 34"/>
                  <a:gd name="T13" fmla="*/ 8 h 20"/>
                  <a:gd name="T14" fmla="*/ 29 w 34"/>
                  <a:gd name="T15" fmla="*/ 15 h 20"/>
                  <a:gd name="T16" fmla="*/ 6 w 34"/>
                  <a:gd name="T17" fmla="*/ 19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20">
                    <a:moveTo>
                      <a:pt x="6" y="19"/>
                    </a:moveTo>
                    <a:cubicBezTo>
                      <a:pt x="3" y="20"/>
                      <a:pt x="1" y="18"/>
                      <a:pt x="0" y="15"/>
                    </a:cubicBezTo>
                    <a:cubicBezTo>
                      <a:pt x="0" y="5"/>
                      <a:pt x="0" y="5"/>
                      <a:pt x="0" y="5"/>
                    </a:cubicBezTo>
                    <a:cubicBezTo>
                      <a:pt x="0" y="2"/>
                      <a:pt x="2" y="0"/>
                      <a:pt x="5" y="0"/>
                    </a:cubicBezTo>
                    <a:cubicBezTo>
                      <a:pt x="28" y="2"/>
                      <a:pt x="28" y="2"/>
                      <a:pt x="28" y="2"/>
                    </a:cubicBezTo>
                    <a:cubicBezTo>
                      <a:pt x="31" y="2"/>
                      <a:pt x="33" y="5"/>
                      <a:pt x="34" y="7"/>
                    </a:cubicBezTo>
                    <a:cubicBezTo>
                      <a:pt x="34" y="8"/>
                      <a:pt x="34" y="8"/>
                      <a:pt x="34" y="8"/>
                    </a:cubicBezTo>
                    <a:cubicBezTo>
                      <a:pt x="34" y="11"/>
                      <a:pt x="32" y="14"/>
                      <a:pt x="29" y="15"/>
                    </a:cubicBezTo>
                    <a:lnTo>
                      <a:pt x="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156"/>
              </a:p>
            </p:txBody>
          </p:sp>
          <p:sp>
            <p:nvSpPr>
              <p:cNvPr id="288" name="Freeform 361"/>
              <p:cNvSpPr>
                <a:spLocks/>
              </p:cNvSpPr>
              <p:nvPr/>
            </p:nvSpPr>
            <p:spPr bwMode="gray">
              <a:xfrm>
                <a:off x="9831540" y="5073617"/>
                <a:ext cx="305193" cy="287999"/>
              </a:xfrm>
              <a:custGeom>
                <a:avLst/>
                <a:gdLst>
                  <a:gd name="T0" fmla="*/ 30 w 33"/>
                  <a:gd name="T1" fmla="*/ 14 h 31"/>
                  <a:gd name="T2" fmla="*/ 31 w 33"/>
                  <a:gd name="T3" fmla="*/ 21 h 31"/>
                  <a:gd name="T4" fmla="*/ 24 w 33"/>
                  <a:gd name="T5" fmla="*/ 28 h 31"/>
                  <a:gd name="T6" fmla="*/ 17 w 33"/>
                  <a:gd name="T7" fmla="*/ 28 h 31"/>
                  <a:gd name="T8" fmla="*/ 2 w 33"/>
                  <a:gd name="T9" fmla="*/ 11 h 31"/>
                  <a:gd name="T10" fmla="*/ 2 w 33"/>
                  <a:gd name="T11" fmla="*/ 3 h 31"/>
                  <a:gd name="T12" fmla="*/ 3 w 33"/>
                  <a:gd name="T13" fmla="*/ 2 h 31"/>
                  <a:gd name="T14" fmla="*/ 10 w 33"/>
                  <a:gd name="T15" fmla="*/ 1 h 31"/>
                  <a:gd name="T16" fmla="*/ 30 w 33"/>
                  <a:gd name="T17" fmla="*/ 14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31">
                    <a:moveTo>
                      <a:pt x="30" y="14"/>
                    </a:moveTo>
                    <a:cubicBezTo>
                      <a:pt x="32" y="16"/>
                      <a:pt x="33" y="19"/>
                      <a:pt x="31" y="21"/>
                    </a:cubicBezTo>
                    <a:cubicBezTo>
                      <a:pt x="24" y="28"/>
                      <a:pt x="24" y="28"/>
                      <a:pt x="24" y="28"/>
                    </a:cubicBezTo>
                    <a:cubicBezTo>
                      <a:pt x="22" y="31"/>
                      <a:pt x="19" y="31"/>
                      <a:pt x="17" y="28"/>
                    </a:cubicBezTo>
                    <a:cubicBezTo>
                      <a:pt x="2" y="11"/>
                      <a:pt x="2" y="11"/>
                      <a:pt x="2" y="11"/>
                    </a:cubicBezTo>
                    <a:cubicBezTo>
                      <a:pt x="0" y="9"/>
                      <a:pt x="0" y="5"/>
                      <a:pt x="2" y="3"/>
                    </a:cubicBezTo>
                    <a:cubicBezTo>
                      <a:pt x="3" y="2"/>
                      <a:pt x="3" y="2"/>
                      <a:pt x="3" y="2"/>
                    </a:cubicBezTo>
                    <a:cubicBezTo>
                      <a:pt x="5" y="0"/>
                      <a:pt x="8" y="0"/>
                      <a:pt x="10" y="1"/>
                    </a:cubicBezTo>
                    <a:lnTo>
                      <a:pt x="30"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156"/>
              </a:p>
            </p:txBody>
          </p:sp>
          <p:sp>
            <p:nvSpPr>
              <p:cNvPr id="289" name="Freeform 362"/>
              <p:cNvSpPr>
                <a:spLocks/>
              </p:cNvSpPr>
              <p:nvPr/>
            </p:nvSpPr>
            <p:spPr bwMode="gray">
              <a:xfrm>
                <a:off x="10545086" y="5684003"/>
                <a:ext cx="309490" cy="296596"/>
              </a:xfrm>
              <a:custGeom>
                <a:avLst/>
                <a:gdLst>
                  <a:gd name="T0" fmla="*/ 3 w 33"/>
                  <a:gd name="T1" fmla="*/ 17 h 32"/>
                  <a:gd name="T2" fmla="*/ 2 w 33"/>
                  <a:gd name="T3" fmla="*/ 10 h 32"/>
                  <a:gd name="T4" fmla="*/ 9 w 33"/>
                  <a:gd name="T5" fmla="*/ 3 h 32"/>
                  <a:gd name="T6" fmla="*/ 15 w 33"/>
                  <a:gd name="T7" fmla="*/ 3 h 32"/>
                  <a:gd name="T8" fmla="*/ 31 w 33"/>
                  <a:gd name="T9" fmla="*/ 20 h 32"/>
                  <a:gd name="T10" fmla="*/ 31 w 33"/>
                  <a:gd name="T11" fmla="*/ 28 h 32"/>
                  <a:gd name="T12" fmla="*/ 30 w 33"/>
                  <a:gd name="T13" fmla="*/ 29 h 32"/>
                  <a:gd name="T14" fmla="*/ 22 w 33"/>
                  <a:gd name="T15" fmla="*/ 30 h 32"/>
                  <a:gd name="T16" fmla="*/ 3 w 33"/>
                  <a:gd name="T17" fmla="*/ 17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32">
                    <a:moveTo>
                      <a:pt x="3" y="17"/>
                    </a:moveTo>
                    <a:cubicBezTo>
                      <a:pt x="0" y="16"/>
                      <a:pt x="0" y="13"/>
                      <a:pt x="2" y="10"/>
                    </a:cubicBezTo>
                    <a:cubicBezTo>
                      <a:pt x="9" y="3"/>
                      <a:pt x="9" y="3"/>
                      <a:pt x="9" y="3"/>
                    </a:cubicBezTo>
                    <a:cubicBezTo>
                      <a:pt x="10" y="0"/>
                      <a:pt x="14" y="0"/>
                      <a:pt x="15" y="3"/>
                    </a:cubicBezTo>
                    <a:cubicBezTo>
                      <a:pt x="31" y="20"/>
                      <a:pt x="31" y="20"/>
                      <a:pt x="31" y="20"/>
                    </a:cubicBezTo>
                    <a:cubicBezTo>
                      <a:pt x="33" y="23"/>
                      <a:pt x="33" y="26"/>
                      <a:pt x="31" y="28"/>
                    </a:cubicBezTo>
                    <a:cubicBezTo>
                      <a:pt x="30" y="29"/>
                      <a:pt x="30" y="29"/>
                      <a:pt x="30" y="29"/>
                    </a:cubicBezTo>
                    <a:cubicBezTo>
                      <a:pt x="28" y="31"/>
                      <a:pt x="25" y="32"/>
                      <a:pt x="22" y="30"/>
                    </a:cubicBezTo>
                    <a:lnTo>
                      <a:pt x="3"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156"/>
              </a:p>
            </p:txBody>
          </p:sp>
          <p:sp>
            <p:nvSpPr>
              <p:cNvPr id="290" name="Freeform 363"/>
              <p:cNvSpPr>
                <a:spLocks/>
              </p:cNvSpPr>
              <p:nvPr/>
            </p:nvSpPr>
            <p:spPr bwMode="gray">
              <a:xfrm>
                <a:off x="9887419" y="5731285"/>
                <a:ext cx="287999" cy="296596"/>
              </a:xfrm>
              <a:custGeom>
                <a:avLst/>
                <a:gdLst>
                  <a:gd name="T0" fmla="*/ 14 w 31"/>
                  <a:gd name="T1" fmla="*/ 2 h 32"/>
                  <a:gd name="T2" fmla="*/ 21 w 31"/>
                  <a:gd name="T3" fmla="*/ 1 h 32"/>
                  <a:gd name="T4" fmla="*/ 29 w 31"/>
                  <a:gd name="T5" fmla="*/ 8 h 32"/>
                  <a:gd name="T6" fmla="*/ 29 w 31"/>
                  <a:gd name="T7" fmla="*/ 15 h 32"/>
                  <a:gd name="T8" fmla="*/ 11 w 31"/>
                  <a:gd name="T9" fmla="*/ 30 h 32"/>
                  <a:gd name="T10" fmla="*/ 3 w 31"/>
                  <a:gd name="T11" fmla="*/ 30 h 32"/>
                  <a:gd name="T12" fmla="*/ 3 w 31"/>
                  <a:gd name="T13" fmla="*/ 30 h 32"/>
                  <a:gd name="T14" fmla="*/ 1 w 31"/>
                  <a:gd name="T15" fmla="*/ 22 h 32"/>
                  <a:gd name="T16" fmla="*/ 14 w 31"/>
                  <a:gd name="T17" fmla="*/ 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32">
                    <a:moveTo>
                      <a:pt x="14" y="2"/>
                    </a:moveTo>
                    <a:cubicBezTo>
                      <a:pt x="16" y="0"/>
                      <a:pt x="19" y="0"/>
                      <a:pt x="21" y="1"/>
                    </a:cubicBezTo>
                    <a:cubicBezTo>
                      <a:pt x="29" y="8"/>
                      <a:pt x="29" y="8"/>
                      <a:pt x="29" y="8"/>
                    </a:cubicBezTo>
                    <a:cubicBezTo>
                      <a:pt x="31" y="10"/>
                      <a:pt x="31" y="13"/>
                      <a:pt x="29" y="15"/>
                    </a:cubicBezTo>
                    <a:cubicBezTo>
                      <a:pt x="11" y="30"/>
                      <a:pt x="11" y="30"/>
                      <a:pt x="11" y="30"/>
                    </a:cubicBezTo>
                    <a:cubicBezTo>
                      <a:pt x="9" y="32"/>
                      <a:pt x="5" y="32"/>
                      <a:pt x="3" y="30"/>
                    </a:cubicBezTo>
                    <a:cubicBezTo>
                      <a:pt x="3" y="30"/>
                      <a:pt x="3" y="30"/>
                      <a:pt x="3" y="30"/>
                    </a:cubicBezTo>
                    <a:cubicBezTo>
                      <a:pt x="0" y="28"/>
                      <a:pt x="0" y="24"/>
                      <a:pt x="1" y="22"/>
                    </a:cubicBezTo>
                    <a:lnTo>
                      <a:pt x="14"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156"/>
              </a:p>
            </p:txBody>
          </p:sp>
          <p:sp>
            <p:nvSpPr>
              <p:cNvPr id="291" name="Freeform 364"/>
              <p:cNvSpPr>
                <a:spLocks/>
              </p:cNvSpPr>
              <p:nvPr/>
            </p:nvSpPr>
            <p:spPr bwMode="gray">
              <a:xfrm>
                <a:off x="10510699" y="5022035"/>
                <a:ext cx="287999" cy="300893"/>
              </a:xfrm>
              <a:custGeom>
                <a:avLst/>
                <a:gdLst>
                  <a:gd name="T0" fmla="*/ 16 w 31"/>
                  <a:gd name="T1" fmla="*/ 30 h 33"/>
                  <a:gd name="T2" fmla="*/ 10 w 31"/>
                  <a:gd name="T3" fmla="*/ 31 h 33"/>
                  <a:gd name="T4" fmla="*/ 2 w 31"/>
                  <a:gd name="T5" fmla="*/ 24 h 33"/>
                  <a:gd name="T6" fmla="*/ 2 w 31"/>
                  <a:gd name="T7" fmla="*/ 17 h 33"/>
                  <a:gd name="T8" fmla="*/ 20 w 31"/>
                  <a:gd name="T9" fmla="*/ 2 h 33"/>
                  <a:gd name="T10" fmla="*/ 28 w 31"/>
                  <a:gd name="T11" fmla="*/ 2 h 33"/>
                  <a:gd name="T12" fmla="*/ 28 w 31"/>
                  <a:gd name="T13" fmla="*/ 2 h 33"/>
                  <a:gd name="T14" fmla="*/ 29 w 31"/>
                  <a:gd name="T15" fmla="*/ 10 h 33"/>
                  <a:gd name="T16" fmla="*/ 16 w 31"/>
                  <a:gd name="T17" fmla="*/ 3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33">
                    <a:moveTo>
                      <a:pt x="16" y="30"/>
                    </a:moveTo>
                    <a:cubicBezTo>
                      <a:pt x="15" y="32"/>
                      <a:pt x="12" y="33"/>
                      <a:pt x="10" y="31"/>
                    </a:cubicBezTo>
                    <a:cubicBezTo>
                      <a:pt x="2" y="24"/>
                      <a:pt x="2" y="24"/>
                      <a:pt x="2" y="24"/>
                    </a:cubicBezTo>
                    <a:cubicBezTo>
                      <a:pt x="0" y="22"/>
                      <a:pt x="0" y="19"/>
                      <a:pt x="2" y="17"/>
                    </a:cubicBezTo>
                    <a:cubicBezTo>
                      <a:pt x="20" y="2"/>
                      <a:pt x="20" y="2"/>
                      <a:pt x="20" y="2"/>
                    </a:cubicBezTo>
                    <a:cubicBezTo>
                      <a:pt x="22" y="0"/>
                      <a:pt x="25" y="0"/>
                      <a:pt x="28" y="2"/>
                    </a:cubicBezTo>
                    <a:cubicBezTo>
                      <a:pt x="28" y="2"/>
                      <a:pt x="28" y="2"/>
                      <a:pt x="28" y="2"/>
                    </a:cubicBezTo>
                    <a:cubicBezTo>
                      <a:pt x="30" y="4"/>
                      <a:pt x="31" y="8"/>
                      <a:pt x="29" y="10"/>
                    </a:cubicBezTo>
                    <a:lnTo>
                      <a:pt x="16"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156"/>
              </a:p>
            </p:txBody>
          </p:sp>
          <p:sp>
            <p:nvSpPr>
              <p:cNvPr id="292" name="Freeform 365"/>
              <p:cNvSpPr>
                <a:spLocks/>
              </p:cNvSpPr>
              <p:nvPr/>
            </p:nvSpPr>
            <p:spPr bwMode="gray">
              <a:xfrm>
                <a:off x="10007776" y="4936066"/>
                <a:ext cx="253611" cy="322387"/>
              </a:xfrm>
              <a:custGeom>
                <a:avLst/>
                <a:gdLst>
                  <a:gd name="T0" fmla="*/ 26 w 27"/>
                  <a:gd name="T1" fmla="*/ 22 h 35"/>
                  <a:gd name="T2" fmla="*/ 24 w 27"/>
                  <a:gd name="T3" fmla="*/ 29 h 35"/>
                  <a:gd name="T4" fmla="*/ 15 w 27"/>
                  <a:gd name="T5" fmla="*/ 33 h 35"/>
                  <a:gd name="T6" fmla="*/ 9 w 27"/>
                  <a:gd name="T7" fmla="*/ 31 h 35"/>
                  <a:gd name="T8" fmla="*/ 1 w 27"/>
                  <a:gd name="T9" fmla="*/ 9 h 35"/>
                  <a:gd name="T10" fmla="*/ 4 w 27"/>
                  <a:gd name="T11" fmla="*/ 1 h 35"/>
                  <a:gd name="T12" fmla="*/ 5 w 27"/>
                  <a:gd name="T13" fmla="*/ 1 h 35"/>
                  <a:gd name="T14" fmla="*/ 12 w 27"/>
                  <a:gd name="T15" fmla="*/ 3 h 35"/>
                  <a:gd name="T16" fmla="*/ 26 w 27"/>
                  <a:gd name="T17"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35">
                    <a:moveTo>
                      <a:pt x="26" y="22"/>
                    </a:moveTo>
                    <a:cubicBezTo>
                      <a:pt x="27" y="25"/>
                      <a:pt x="27" y="27"/>
                      <a:pt x="24" y="29"/>
                    </a:cubicBezTo>
                    <a:cubicBezTo>
                      <a:pt x="15" y="33"/>
                      <a:pt x="15" y="33"/>
                      <a:pt x="15" y="33"/>
                    </a:cubicBezTo>
                    <a:cubicBezTo>
                      <a:pt x="12" y="35"/>
                      <a:pt x="10" y="34"/>
                      <a:pt x="9" y="31"/>
                    </a:cubicBezTo>
                    <a:cubicBezTo>
                      <a:pt x="1" y="9"/>
                      <a:pt x="1" y="9"/>
                      <a:pt x="1" y="9"/>
                    </a:cubicBezTo>
                    <a:cubicBezTo>
                      <a:pt x="0" y="6"/>
                      <a:pt x="2" y="3"/>
                      <a:pt x="4" y="1"/>
                    </a:cubicBezTo>
                    <a:cubicBezTo>
                      <a:pt x="5" y="1"/>
                      <a:pt x="5" y="1"/>
                      <a:pt x="5" y="1"/>
                    </a:cubicBezTo>
                    <a:cubicBezTo>
                      <a:pt x="7" y="0"/>
                      <a:pt x="11" y="1"/>
                      <a:pt x="12" y="3"/>
                    </a:cubicBezTo>
                    <a:lnTo>
                      <a:pt x="26"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156"/>
              </a:p>
            </p:txBody>
          </p:sp>
          <p:sp>
            <p:nvSpPr>
              <p:cNvPr id="293" name="Freeform 366"/>
              <p:cNvSpPr>
                <a:spLocks/>
              </p:cNvSpPr>
              <p:nvPr/>
            </p:nvSpPr>
            <p:spPr bwMode="gray">
              <a:xfrm>
                <a:off x="10416132" y="5787166"/>
                <a:ext cx="262208" cy="322387"/>
              </a:xfrm>
              <a:custGeom>
                <a:avLst/>
                <a:gdLst>
                  <a:gd name="T0" fmla="*/ 2 w 28"/>
                  <a:gd name="T1" fmla="*/ 13 h 35"/>
                  <a:gd name="T2" fmla="*/ 4 w 28"/>
                  <a:gd name="T3" fmla="*/ 6 h 35"/>
                  <a:gd name="T4" fmla="*/ 13 w 28"/>
                  <a:gd name="T5" fmla="*/ 2 h 35"/>
                  <a:gd name="T6" fmla="*/ 19 w 28"/>
                  <a:gd name="T7" fmla="*/ 4 h 35"/>
                  <a:gd name="T8" fmla="*/ 27 w 28"/>
                  <a:gd name="T9" fmla="*/ 26 h 35"/>
                  <a:gd name="T10" fmla="*/ 24 w 28"/>
                  <a:gd name="T11" fmla="*/ 34 h 35"/>
                  <a:gd name="T12" fmla="*/ 23 w 28"/>
                  <a:gd name="T13" fmla="*/ 34 h 35"/>
                  <a:gd name="T14" fmla="*/ 15 w 28"/>
                  <a:gd name="T15" fmla="*/ 32 h 35"/>
                  <a:gd name="T16" fmla="*/ 2 w 28"/>
                  <a:gd name="T17" fmla="*/ 1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35">
                    <a:moveTo>
                      <a:pt x="2" y="13"/>
                    </a:moveTo>
                    <a:cubicBezTo>
                      <a:pt x="0" y="11"/>
                      <a:pt x="1" y="8"/>
                      <a:pt x="4" y="6"/>
                    </a:cubicBezTo>
                    <a:cubicBezTo>
                      <a:pt x="13" y="2"/>
                      <a:pt x="13" y="2"/>
                      <a:pt x="13" y="2"/>
                    </a:cubicBezTo>
                    <a:cubicBezTo>
                      <a:pt x="15" y="0"/>
                      <a:pt x="18" y="2"/>
                      <a:pt x="19" y="4"/>
                    </a:cubicBezTo>
                    <a:cubicBezTo>
                      <a:pt x="27" y="26"/>
                      <a:pt x="27" y="26"/>
                      <a:pt x="27" y="26"/>
                    </a:cubicBezTo>
                    <a:cubicBezTo>
                      <a:pt x="28" y="29"/>
                      <a:pt x="26" y="32"/>
                      <a:pt x="24" y="34"/>
                    </a:cubicBezTo>
                    <a:cubicBezTo>
                      <a:pt x="23" y="34"/>
                      <a:pt x="23" y="34"/>
                      <a:pt x="23" y="34"/>
                    </a:cubicBezTo>
                    <a:cubicBezTo>
                      <a:pt x="20" y="35"/>
                      <a:pt x="17" y="35"/>
                      <a:pt x="15" y="32"/>
                    </a:cubicBezTo>
                    <a:lnTo>
                      <a:pt x="2"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156"/>
              </a:p>
            </p:txBody>
          </p:sp>
          <p:sp>
            <p:nvSpPr>
              <p:cNvPr id="294" name="Freeform 367"/>
              <p:cNvSpPr>
                <a:spLocks/>
              </p:cNvSpPr>
              <p:nvPr/>
            </p:nvSpPr>
            <p:spPr bwMode="gray">
              <a:xfrm>
                <a:off x="9749867" y="5602331"/>
                <a:ext cx="322387" cy="249311"/>
              </a:xfrm>
              <a:custGeom>
                <a:avLst/>
                <a:gdLst>
                  <a:gd name="T0" fmla="*/ 23 w 35"/>
                  <a:gd name="T1" fmla="*/ 2 h 27"/>
                  <a:gd name="T2" fmla="*/ 29 w 35"/>
                  <a:gd name="T3" fmla="*/ 3 h 27"/>
                  <a:gd name="T4" fmla="*/ 34 w 35"/>
                  <a:gd name="T5" fmla="*/ 13 h 27"/>
                  <a:gd name="T6" fmla="*/ 31 w 35"/>
                  <a:gd name="T7" fmla="*/ 19 h 27"/>
                  <a:gd name="T8" fmla="*/ 9 w 35"/>
                  <a:gd name="T9" fmla="*/ 26 h 27"/>
                  <a:gd name="T10" fmla="*/ 2 w 35"/>
                  <a:gd name="T11" fmla="*/ 23 h 27"/>
                  <a:gd name="T12" fmla="*/ 1 w 35"/>
                  <a:gd name="T13" fmla="*/ 23 h 27"/>
                  <a:gd name="T14" fmla="*/ 3 w 35"/>
                  <a:gd name="T15" fmla="*/ 15 h 27"/>
                  <a:gd name="T16" fmla="*/ 23 w 35"/>
                  <a:gd name="T17" fmla="*/ 2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7">
                    <a:moveTo>
                      <a:pt x="23" y="2"/>
                    </a:moveTo>
                    <a:cubicBezTo>
                      <a:pt x="25" y="0"/>
                      <a:pt x="28" y="1"/>
                      <a:pt x="29" y="3"/>
                    </a:cubicBezTo>
                    <a:cubicBezTo>
                      <a:pt x="34" y="13"/>
                      <a:pt x="34" y="13"/>
                      <a:pt x="34" y="13"/>
                    </a:cubicBezTo>
                    <a:cubicBezTo>
                      <a:pt x="35" y="15"/>
                      <a:pt x="34" y="18"/>
                      <a:pt x="31" y="19"/>
                    </a:cubicBezTo>
                    <a:cubicBezTo>
                      <a:pt x="9" y="26"/>
                      <a:pt x="9" y="26"/>
                      <a:pt x="9" y="26"/>
                    </a:cubicBezTo>
                    <a:cubicBezTo>
                      <a:pt x="6" y="27"/>
                      <a:pt x="3" y="26"/>
                      <a:pt x="2" y="23"/>
                    </a:cubicBezTo>
                    <a:cubicBezTo>
                      <a:pt x="1" y="23"/>
                      <a:pt x="1" y="23"/>
                      <a:pt x="1" y="23"/>
                    </a:cubicBezTo>
                    <a:cubicBezTo>
                      <a:pt x="0" y="20"/>
                      <a:pt x="1" y="17"/>
                      <a:pt x="3" y="15"/>
                    </a:cubicBezTo>
                    <a:lnTo>
                      <a:pt x="23"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156"/>
              </a:p>
            </p:txBody>
          </p:sp>
          <p:sp>
            <p:nvSpPr>
              <p:cNvPr id="295" name="Freeform 368"/>
              <p:cNvSpPr>
                <a:spLocks/>
              </p:cNvSpPr>
              <p:nvPr/>
            </p:nvSpPr>
            <p:spPr bwMode="gray">
              <a:xfrm>
                <a:off x="10609565" y="5193974"/>
                <a:ext cx="326684" cy="249311"/>
              </a:xfrm>
              <a:custGeom>
                <a:avLst/>
                <a:gdLst>
                  <a:gd name="T0" fmla="*/ 12 w 35"/>
                  <a:gd name="T1" fmla="*/ 26 h 27"/>
                  <a:gd name="T2" fmla="*/ 6 w 35"/>
                  <a:gd name="T3" fmla="*/ 24 h 27"/>
                  <a:gd name="T4" fmla="*/ 1 w 35"/>
                  <a:gd name="T5" fmla="*/ 15 h 27"/>
                  <a:gd name="T6" fmla="*/ 4 w 35"/>
                  <a:gd name="T7" fmla="*/ 8 h 27"/>
                  <a:gd name="T8" fmla="*/ 26 w 35"/>
                  <a:gd name="T9" fmla="*/ 1 h 27"/>
                  <a:gd name="T10" fmla="*/ 33 w 35"/>
                  <a:gd name="T11" fmla="*/ 4 h 27"/>
                  <a:gd name="T12" fmla="*/ 33 w 35"/>
                  <a:gd name="T13" fmla="*/ 5 h 27"/>
                  <a:gd name="T14" fmla="*/ 32 w 35"/>
                  <a:gd name="T15" fmla="*/ 12 h 27"/>
                  <a:gd name="T16" fmla="*/ 12 w 35"/>
                  <a:gd name="T17" fmla="*/ 2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7">
                    <a:moveTo>
                      <a:pt x="12" y="26"/>
                    </a:moveTo>
                    <a:cubicBezTo>
                      <a:pt x="10" y="27"/>
                      <a:pt x="7" y="26"/>
                      <a:pt x="6" y="24"/>
                    </a:cubicBezTo>
                    <a:cubicBezTo>
                      <a:pt x="1" y="15"/>
                      <a:pt x="1" y="15"/>
                      <a:pt x="1" y="15"/>
                    </a:cubicBezTo>
                    <a:cubicBezTo>
                      <a:pt x="0" y="12"/>
                      <a:pt x="1" y="9"/>
                      <a:pt x="4" y="8"/>
                    </a:cubicBezTo>
                    <a:cubicBezTo>
                      <a:pt x="26" y="1"/>
                      <a:pt x="26" y="1"/>
                      <a:pt x="26" y="1"/>
                    </a:cubicBezTo>
                    <a:cubicBezTo>
                      <a:pt x="28" y="0"/>
                      <a:pt x="32" y="1"/>
                      <a:pt x="33" y="4"/>
                    </a:cubicBezTo>
                    <a:cubicBezTo>
                      <a:pt x="33" y="5"/>
                      <a:pt x="33" y="5"/>
                      <a:pt x="33" y="5"/>
                    </a:cubicBezTo>
                    <a:cubicBezTo>
                      <a:pt x="35" y="7"/>
                      <a:pt x="34" y="11"/>
                      <a:pt x="32" y="12"/>
                    </a:cubicBezTo>
                    <a:lnTo>
                      <a:pt x="12"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156"/>
              </a:p>
            </p:txBody>
          </p:sp>
          <p:sp>
            <p:nvSpPr>
              <p:cNvPr id="296" name="Freeform 369"/>
              <p:cNvSpPr>
                <a:spLocks/>
              </p:cNvSpPr>
              <p:nvPr/>
            </p:nvSpPr>
            <p:spPr bwMode="gray">
              <a:xfrm>
                <a:off x="9719779" y="5279944"/>
                <a:ext cx="326684" cy="219224"/>
              </a:xfrm>
              <a:custGeom>
                <a:avLst/>
                <a:gdLst>
                  <a:gd name="T0" fmla="*/ 31 w 35"/>
                  <a:gd name="T1" fmla="*/ 4 h 24"/>
                  <a:gd name="T2" fmla="*/ 34 w 35"/>
                  <a:gd name="T3" fmla="*/ 10 h 24"/>
                  <a:gd name="T4" fmla="*/ 31 w 35"/>
                  <a:gd name="T5" fmla="*/ 20 h 24"/>
                  <a:gd name="T6" fmla="*/ 25 w 35"/>
                  <a:gd name="T7" fmla="*/ 23 h 24"/>
                  <a:gd name="T8" fmla="*/ 3 w 35"/>
                  <a:gd name="T9" fmla="*/ 12 h 24"/>
                  <a:gd name="T10" fmla="*/ 0 w 35"/>
                  <a:gd name="T11" fmla="*/ 5 h 24"/>
                  <a:gd name="T12" fmla="*/ 1 w 35"/>
                  <a:gd name="T13" fmla="*/ 4 h 24"/>
                  <a:gd name="T14" fmla="*/ 7 w 35"/>
                  <a:gd name="T15" fmla="*/ 0 h 24"/>
                  <a:gd name="T16" fmla="*/ 31 w 35"/>
                  <a:gd name="T17" fmla="*/ 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4">
                    <a:moveTo>
                      <a:pt x="31" y="4"/>
                    </a:moveTo>
                    <a:cubicBezTo>
                      <a:pt x="33" y="5"/>
                      <a:pt x="35" y="8"/>
                      <a:pt x="34" y="10"/>
                    </a:cubicBezTo>
                    <a:cubicBezTo>
                      <a:pt x="31" y="20"/>
                      <a:pt x="31" y="20"/>
                      <a:pt x="31" y="20"/>
                    </a:cubicBezTo>
                    <a:cubicBezTo>
                      <a:pt x="30" y="23"/>
                      <a:pt x="27" y="24"/>
                      <a:pt x="25" y="23"/>
                    </a:cubicBezTo>
                    <a:cubicBezTo>
                      <a:pt x="3" y="12"/>
                      <a:pt x="3" y="12"/>
                      <a:pt x="3" y="12"/>
                    </a:cubicBezTo>
                    <a:cubicBezTo>
                      <a:pt x="1" y="11"/>
                      <a:pt x="0" y="8"/>
                      <a:pt x="0" y="5"/>
                    </a:cubicBezTo>
                    <a:cubicBezTo>
                      <a:pt x="1" y="4"/>
                      <a:pt x="1" y="4"/>
                      <a:pt x="1" y="4"/>
                    </a:cubicBezTo>
                    <a:cubicBezTo>
                      <a:pt x="2" y="2"/>
                      <a:pt x="5" y="0"/>
                      <a:pt x="7" y="0"/>
                    </a:cubicBezTo>
                    <a:lnTo>
                      <a:pt x="31"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156"/>
              </a:p>
            </p:txBody>
          </p:sp>
          <p:sp>
            <p:nvSpPr>
              <p:cNvPr id="297" name="Freeform 370"/>
              <p:cNvSpPr>
                <a:spLocks/>
              </p:cNvSpPr>
              <p:nvPr/>
            </p:nvSpPr>
            <p:spPr bwMode="gray">
              <a:xfrm>
                <a:off x="10639653" y="5546449"/>
                <a:ext cx="322387" cy="219224"/>
              </a:xfrm>
              <a:custGeom>
                <a:avLst/>
                <a:gdLst>
                  <a:gd name="T0" fmla="*/ 4 w 35"/>
                  <a:gd name="T1" fmla="*/ 20 h 24"/>
                  <a:gd name="T2" fmla="*/ 1 w 35"/>
                  <a:gd name="T3" fmla="*/ 14 h 24"/>
                  <a:gd name="T4" fmla="*/ 4 w 35"/>
                  <a:gd name="T5" fmla="*/ 4 h 24"/>
                  <a:gd name="T6" fmla="*/ 10 w 35"/>
                  <a:gd name="T7" fmla="*/ 1 h 24"/>
                  <a:gd name="T8" fmla="*/ 31 w 35"/>
                  <a:gd name="T9" fmla="*/ 12 h 24"/>
                  <a:gd name="T10" fmla="*/ 34 w 35"/>
                  <a:gd name="T11" fmla="*/ 19 h 24"/>
                  <a:gd name="T12" fmla="*/ 34 w 35"/>
                  <a:gd name="T13" fmla="*/ 20 h 24"/>
                  <a:gd name="T14" fmla="*/ 27 w 35"/>
                  <a:gd name="T15" fmla="*/ 24 h 24"/>
                  <a:gd name="T16" fmla="*/ 4 w 35"/>
                  <a:gd name="T17"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4">
                    <a:moveTo>
                      <a:pt x="4" y="20"/>
                    </a:moveTo>
                    <a:cubicBezTo>
                      <a:pt x="1" y="19"/>
                      <a:pt x="0" y="17"/>
                      <a:pt x="1" y="14"/>
                    </a:cubicBezTo>
                    <a:cubicBezTo>
                      <a:pt x="4" y="4"/>
                      <a:pt x="4" y="4"/>
                      <a:pt x="4" y="4"/>
                    </a:cubicBezTo>
                    <a:cubicBezTo>
                      <a:pt x="5" y="1"/>
                      <a:pt x="8" y="0"/>
                      <a:pt x="10" y="1"/>
                    </a:cubicBezTo>
                    <a:cubicBezTo>
                      <a:pt x="31" y="12"/>
                      <a:pt x="31" y="12"/>
                      <a:pt x="31" y="12"/>
                    </a:cubicBezTo>
                    <a:cubicBezTo>
                      <a:pt x="34" y="13"/>
                      <a:pt x="35" y="16"/>
                      <a:pt x="34" y="19"/>
                    </a:cubicBezTo>
                    <a:cubicBezTo>
                      <a:pt x="34" y="20"/>
                      <a:pt x="34" y="20"/>
                      <a:pt x="34" y="20"/>
                    </a:cubicBezTo>
                    <a:cubicBezTo>
                      <a:pt x="33" y="23"/>
                      <a:pt x="30" y="24"/>
                      <a:pt x="27" y="24"/>
                    </a:cubicBezTo>
                    <a:lnTo>
                      <a:pt x="4"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156"/>
              </a:p>
            </p:txBody>
          </p:sp>
          <p:sp>
            <p:nvSpPr>
              <p:cNvPr id="298" name="Freeform 371"/>
              <p:cNvSpPr>
                <a:spLocks/>
              </p:cNvSpPr>
              <p:nvPr/>
            </p:nvSpPr>
            <p:spPr bwMode="gray">
              <a:xfrm>
                <a:off x="10093745" y="5821554"/>
                <a:ext cx="219224" cy="326684"/>
              </a:xfrm>
              <a:custGeom>
                <a:avLst/>
                <a:gdLst>
                  <a:gd name="T0" fmla="*/ 5 w 24"/>
                  <a:gd name="T1" fmla="*/ 4 h 35"/>
                  <a:gd name="T2" fmla="*/ 11 w 24"/>
                  <a:gd name="T3" fmla="*/ 0 h 35"/>
                  <a:gd name="T4" fmla="*/ 20 w 24"/>
                  <a:gd name="T5" fmla="*/ 4 h 35"/>
                  <a:gd name="T6" fmla="*/ 23 w 24"/>
                  <a:gd name="T7" fmla="*/ 10 h 35"/>
                  <a:gd name="T8" fmla="*/ 13 w 24"/>
                  <a:gd name="T9" fmla="*/ 31 h 35"/>
                  <a:gd name="T10" fmla="*/ 5 w 24"/>
                  <a:gd name="T11" fmla="*/ 34 h 35"/>
                  <a:gd name="T12" fmla="*/ 5 w 24"/>
                  <a:gd name="T13" fmla="*/ 34 h 35"/>
                  <a:gd name="T14" fmla="*/ 1 w 24"/>
                  <a:gd name="T15" fmla="*/ 27 h 35"/>
                  <a:gd name="T16" fmla="*/ 5 w 24"/>
                  <a:gd name="T17" fmla="*/ 4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5">
                    <a:moveTo>
                      <a:pt x="5" y="4"/>
                    </a:moveTo>
                    <a:cubicBezTo>
                      <a:pt x="5" y="1"/>
                      <a:pt x="8" y="0"/>
                      <a:pt x="11" y="0"/>
                    </a:cubicBezTo>
                    <a:cubicBezTo>
                      <a:pt x="20" y="4"/>
                      <a:pt x="20" y="4"/>
                      <a:pt x="20" y="4"/>
                    </a:cubicBezTo>
                    <a:cubicBezTo>
                      <a:pt x="23" y="5"/>
                      <a:pt x="24" y="7"/>
                      <a:pt x="23" y="10"/>
                    </a:cubicBezTo>
                    <a:cubicBezTo>
                      <a:pt x="13" y="31"/>
                      <a:pt x="13" y="31"/>
                      <a:pt x="13" y="31"/>
                    </a:cubicBezTo>
                    <a:cubicBezTo>
                      <a:pt x="11" y="34"/>
                      <a:pt x="8" y="35"/>
                      <a:pt x="5" y="34"/>
                    </a:cubicBezTo>
                    <a:cubicBezTo>
                      <a:pt x="5" y="34"/>
                      <a:pt x="5" y="34"/>
                      <a:pt x="5" y="34"/>
                    </a:cubicBezTo>
                    <a:cubicBezTo>
                      <a:pt x="2" y="33"/>
                      <a:pt x="0" y="30"/>
                      <a:pt x="1" y="27"/>
                    </a:cubicBezTo>
                    <a:lnTo>
                      <a:pt x="5"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156"/>
              </a:p>
            </p:txBody>
          </p:sp>
          <p:sp>
            <p:nvSpPr>
              <p:cNvPr id="299" name="Freeform 372"/>
              <p:cNvSpPr>
                <a:spLocks/>
              </p:cNvSpPr>
              <p:nvPr/>
            </p:nvSpPr>
            <p:spPr bwMode="gray">
              <a:xfrm>
                <a:off x="10360251" y="4901678"/>
                <a:ext cx="232118" cy="330984"/>
              </a:xfrm>
              <a:custGeom>
                <a:avLst/>
                <a:gdLst>
                  <a:gd name="T0" fmla="*/ 20 w 25"/>
                  <a:gd name="T1" fmla="*/ 31 h 36"/>
                  <a:gd name="T2" fmla="*/ 14 w 25"/>
                  <a:gd name="T3" fmla="*/ 35 h 36"/>
                  <a:gd name="T4" fmla="*/ 4 w 25"/>
                  <a:gd name="T5" fmla="*/ 31 h 36"/>
                  <a:gd name="T6" fmla="*/ 2 w 25"/>
                  <a:gd name="T7" fmla="*/ 25 h 36"/>
                  <a:gd name="T8" fmla="*/ 12 w 25"/>
                  <a:gd name="T9" fmla="*/ 4 h 36"/>
                  <a:gd name="T10" fmla="*/ 19 w 25"/>
                  <a:gd name="T11" fmla="*/ 1 h 36"/>
                  <a:gd name="T12" fmla="*/ 20 w 25"/>
                  <a:gd name="T13" fmla="*/ 1 h 36"/>
                  <a:gd name="T14" fmla="*/ 24 w 25"/>
                  <a:gd name="T15" fmla="*/ 8 h 36"/>
                  <a:gd name="T16" fmla="*/ 20 w 25"/>
                  <a:gd name="T17" fmla="*/ 31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6">
                    <a:moveTo>
                      <a:pt x="20" y="31"/>
                    </a:moveTo>
                    <a:cubicBezTo>
                      <a:pt x="20" y="34"/>
                      <a:pt x="17" y="36"/>
                      <a:pt x="14" y="35"/>
                    </a:cubicBezTo>
                    <a:cubicBezTo>
                      <a:pt x="4" y="31"/>
                      <a:pt x="4" y="31"/>
                      <a:pt x="4" y="31"/>
                    </a:cubicBezTo>
                    <a:cubicBezTo>
                      <a:pt x="2" y="31"/>
                      <a:pt x="0" y="28"/>
                      <a:pt x="2" y="25"/>
                    </a:cubicBezTo>
                    <a:cubicBezTo>
                      <a:pt x="12" y="4"/>
                      <a:pt x="12" y="4"/>
                      <a:pt x="12" y="4"/>
                    </a:cubicBezTo>
                    <a:cubicBezTo>
                      <a:pt x="13" y="2"/>
                      <a:pt x="17" y="0"/>
                      <a:pt x="19" y="1"/>
                    </a:cubicBezTo>
                    <a:cubicBezTo>
                      <a:pt x="20" y="1"/>
                      <a:pt x="20" y="1"/>
                      <a:pt x="20" y="1"/>
                    </a:cubicBezTo>
                    <a:cubicBezTo>
                      <a:pt x="23" y="2"/>
                      <a:pt x="25" y="5"/>
                      <a:pt x="24" y="8"/>
                    </a:cubicBezTo>
                    <a:lnTo>
                      <a:pt x="20"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156"/>
              </a:p>
            </p:txBody>
          </p:sp>
        </p:grpSp>
        <p:sp>
          <p:nvSpPr>
            <p:cNvPr id="282" name="Freeform 435"/>
            <p:cNvSpPr>
              <a:spLocks/>
            </p:cNvSpPr>
            <p:nvPr userDrawn="1"/>
          </p:nvSpPr>
          <p:spPr bwMode="blackWhite">
            <a:xfrm>
              <a:off x="9177699" y="3671352"/>
              <a:ext cx="2570460" cy="1037672"/>
            </a:xfrm>
            <a:custGeom>
              <a:avLst/>
              <a:gdLst>
                <a:gd name="T0" fmla="*/ 359 w 402"/>
                <a:gd name="T1" fmla="*/ 77 h 163"/>
                <a:gd name="T2" fmla="*/ 352 w 402"/>
                <a:gd name="T3" fmla="*/ 77 h 163"/>
                <a:gd name="T4" fmla="*/ 271 w 402"/>
                <a:gd name="T5" fmla="*/ 0 h 163"/>
                <a:gd name="T6" fmla="*/ 192 w 402"/>
                <a:gd name="T7" fmla="*/ 60 h 163"/>
                <a:gd name="T8" fmla="*/ 149 w 402"/>
                <a:gd name="T9" fmla="*/ 42 h 163"/>
                <a:gd name="T10" fmla="*/ 89 w 402"/>
                <a:gd name="T11" fmla="*/ 97 h 163"/>
                <a:gd name="T12" fmla="*/ 61 w 402"/>
                <a:gd name="T13" fmla="*/ 110 h 163"/>
                <a:gd name="T14" fmla="*/ 34 w 402"/>
                <a:gd name="T15" fmla="*/ 96 h 163"/>
                <a:gd name="T16" fmla="*/ 0 w 402"/>
                <a:gd name="T17" fmla="*/ 129 h 163"/>
                <a:gd name="T18" fmla="*/ 34 w 402"/>
                <a:gd name="T19" fmla="*/ 163 h 163"/>
                <a:gd name="T20" fmla="*/ 43 w 402"/>
                <a:gd name="T21" fmla="*/ 163 h 163"/>
                <a:gd name="T22" fmla="*/ 153 w 402"/>
                <a:gd name="T23" fmla="*/ 163 h 163"/>
                <a:gd name="T24" fmla="*/ 214 w 402"/>
                <a:gd name="T25" fmla="*/ 163 h 163"/>
                <a:gd name="T26" fmla="*/ 362 w 402"/>
                <a:gd name="T27" fmla="*/ 163 h 163"/>
                <a:gd name="T28" fmla="*/ 362 w 402"/>
                <a:gd name="T29" fmla="*/ 163 h 163"/>
                <a:gd name="T30" fmla="*/ 402 w 402"/>
                <a:gd name="T31" fmla="*/ 120 h 163"/>
                <a:gd name="T32" fmla="*/ 359 w 402"/>
                <a:gd name="T33" fmla="*/ 77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2" h="163">
                  <a:moveTo>
                    <a:pt x="359" y="77"/>
                  </a:moveTo>
                  <a:cubicBezTo>
                    <a:pt x="357" y="77"/>
                    <a:pt x="355" y="77"/>
                    <a:pt x="352" y="77"/>
                  </a:cubicBezTo>
                  <a:cubicBezTo>
                    <a:pt x="350" y="34"/>
                    <a:pt x="315" y="0"/>
                    <a:pt x="271" y="0"/>
                  </a:cubicBezTo>
                  <a:cubicBezTo>
                    <a:pt x="233" y="0"/>
                    <a:pt x="202" y="26"/>
                    <a:pt x="192" y="60"/>
                  </a:cubicBezTo>
                  <a:cubicBezTo>
                    <a:pt x="181" y="49"/>
                    <a:pt x="166" y="42"/>
                    <a:pt x="149" y="42"/>
                  </a:cubicBezTo>
                  <a:cubicBezTo>
                    <a:pt x="118" y="42"/>
                    <a:pt x="92" y="66"/>
                    <a:pt x="89" y="97"/>
                  </a:cubicBezTo>
                  <a:cubicBezTo>
                    <a:pt x="79" y="98"/>
                    <a:pt x="69" y="103"/>
                    <a:pt x="61" y="110"/>
                  </a:cubicBezTo>
                  <a:cubicBezTo>
                    <a:pt x="55" y="101"/>
                    <a:pt x="45" y="96"/>
                    <a:pt x="34" y="96"/>
                  </a:cubicBezTo>
                  <a:cubicBezTo>
                    <a:pt x="15" y="96"/>
                    <a:pt x="0" y="111"/>
                    <a:pt x="0" y="129"/>
                  </a:cubicBezTo>
                  <a:cubicBezTo>
                    <a:pt x="0" y="148"/>
                    <a:pt x="15" y="163"/>
                    <a:pt x="34" y="163"/>
                  </a:cubicBezTo>
                  <a:cubicBezTo>
                    <a:pt x="43" y="163"/>
                    <a:pt x="43" y="163"/>
                    <a:pt x="43" y="163"/>
                  </a:cubicBezTo>
                  <a:cubicBezTo>
                    <a:pt x="153" y="163"/>
                    <a:pt x="153" y="163"/>
                    <a:pt x="153" y="163"/>
                  </a:cubicBezTo>
                  <a:cubicBezTo>
                    <a:pt x="214" y="163"/>
                    <a:pt x="214" y="163"/>
                    <a:pt x="214" y="163"/>
                  </a:cubicBezTo>
                  <a:cubicBezTo>
                    <a:pt x="362" y="163"/>
                    <a:pt x="362" y="163"/>
                    <a:pt x="362" y="163"/>
                  </a:cubicBezTo>
                  <a:cubicBezTo>
                    <a:pt x="362" y="163"/>
                    <a:pt x="362" y="163"/>
                    <a:pt x="362" y="163"/>
                  </a:cubicBezTo>
                  <a:cubicBezTo>
                    <a:pt x="384" y="161"/>
                    <a:pt x="402" y="143"/>
                    <a:pt x="402" y="120"/>
                  </a:cubicBezTo>
                  <a:cubicBezTo>
                    <a:pt x="402" y="96"/>
                    <a:pt x="383" y="77"/>
                    <a:pt x="359" y="7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156"/>
            </a:p>
          </p:txBody>
        </p:sp>
      </p:grpSp>
    </p:spTree>
    <p:extLst>
      <p:ext uri="{BB962C8B-B14F-4D97-AF65-F5344CB8AC3E}">
        <p14:creationId xmlns:p14="http://schemas.microsoft.com/office/powerpoint/2010/main" val="41040021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0" y="1268455"/>
            <a:ext cx="11652043" cy="2265877"/>
          </a:xfrm>
        </p:spPr>
        <p:txBody>
          <a:bodyPr>
            <a:spAutoFit/>
          </a:bodyPr>
          <a:lstStyle>
            <a:lvl1pPr marL="0" indent="0">
              <a:buNone/>
              <a:defRPr/>
            </a:lvl1pPr>
            <a:lvl2pPr marL="224051" indent="0">
              <a:buNone/>
              <a:defRPr/>
            </a:lvl2pPr>
            <a:lvl3pPr marL="448102" indent="0">
              <a:buNone/>
              <a:defRPr/>
            </a:lvl3pPr>
            <a:lvl4pPr marL="672153" indent="0">
              <a:buNone/>
              <a:defRPr/>
            </a:lvl4pPr>
            <a:lvl5pPr marL="896203"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04233648"/>
      </p:ext>
    </p:extLst>
  </p:cSld>
  <p:clrMapOvr>
    <a:masterClrMapping/>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69232" y="1266821"/>
            <a:ext cx="11652043" cy="226587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35871135"/>
      </p:ext>
    </p:extLst>
  </p:cSld>
  <p:clrMapOvr>
    <a:masterClrMapping/>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266820"/>
            <a:ext cx="5377147" cy="2084930"/>
          </a:xfrm>
        </p:spPr>
        <p:txBody>
          <a:bodyPr wrap="square">
            <a:spAutoFit/>
          </a:bodyPr>
          <a:lstStyle>
            <a:lvl1pPr marL="0" indent="0">
              <a:spcBef>
                <a:spcPts val="1200"/>
              </a:spcBef>
              <a:buClr>
                <a:schemeClr val="tx1"/>
              </a:buClr>
              <a:buFont typeface="Wingdings" panose="05000000000000000000" pitchFamily="2" charset="2"/>
              <a:buNone/>
              <a:defRPr sz="2940" b="0">
                <a:latin typeface="+mn-lt"/>
              </a:defRPr>
            </a:lvl1pPr>
            <a:lvl2pPr marL="250502" indent="0">
              <a:buFont typeface="Wingdings" panose="05000000000000000000" pitchFamily="2" charset="2"/>
              <a:buNone/>
              <a:defRPr sz="2352" b="0"/>
            </a:lvl2pPr>
            <a:lvl3pPr marL="441878" indent="0">
              <a:buFont typeface="Wingdings" panose="05000000000000000000" pitchFamily="2" charset="2"/>
              <a:buNone/>
              <a:tabLst/>
              <a:defRPr sz="2156" b="0"/>
            </a:lvl3pPr>
            <a:lvl4pPr marL="639478" indent="0">
              <a:buFont typeface="Wingdings" panose="05000000000000000000" pitchFamily="2" charset="2"/>
              <a:buNone/>
              <a:defRPr sz="2156" b="0"/>
            </a:lvl4pPr>
            <a:lvl5pPr marL="837079" indent="0">
              <a:buFont typeface="Wingdings" panose="05000000000000000000" pitchFamily="2" charset="2"/>
              <a:buNone/>
              <a:tabLst/>
              <a:defRPr sz="2156"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266820"/>
            <a:ext cx="5377147" cy="2428998"/>
          </a:xfrm>
        </p:spPr>
        <p:txBody>
          <a:bodyPr wrap="square">
            <a:spAutoFit/>
          </a:bodyPr>
          <a:lstStyle>
            <a:lvl1pPr marL="0" indent="0">
              <a:spcBef>
                <a:spcPts val="1200"/>
              </a:spcBef>
              <a:buClr>
                <a:schemeClr val="tx1"/>
              </a:buClr>
              <a:buFont typeface="Arial" panose="020B0604020202020204" pitchFamily="34" charset="0"/>
              <a:buNone/>
              <a:defRPr lang="en-US" sz="2940" b="0" kern="1200" spc="0" baseline="0" dirty="0">
                <a:gradFill>
                  <a:gsLst>
                    <a:gs pos="1250">
                      <a:schemeClr val="tx1"/>
                    </a:gs>
                    <a:gs pos="100000">
                      <a:schemeClr val="tx1"/>
                    </a:gs>
                  </a:gsLst>
                  <a:lin ang="5400000" scaled="0"/>
                </a:gradFill>
                <a:latin typeface="+mn-lt"/>
                <a:ea typeface="+mn-ea"/>
                <a:cs typeface="+mn-cs"/>
              </a:defRPr>
            </a:lvl1pPr>
            <a:lvl2pPr marL="250502" indent="0">
              <a:buFont typeface="Arial" panose="020B0604020202020204" pitchFamily="34" charset="0"/>
              <a:buNone/>
              <a:defRPr lang="en-US" sz="2352" b="0" kern="1200" spc="0" baseline="0" dirty="0">
                <a:gradFill>
                  <a:gsLst>
                    <a:gs pos="1250">
                      <a:schemeClr val="tx1"/>
                    </a:gs>
                    <a:gs pos="100000">
                      <a:schemeClr val="tx1"/>
                    </a:gs>
                  </a:gsLst>
                  <a:lin ang="5400000" scaled="0"/>
                </a:gradFill>
                <a:latin typeface="+mn-lt"/>
                <a:ea typeface="+mn-ea"/>
                <a:cs typeface="+mn-cs"/>
              </a:defRPr>
            </a:lvl2pPr>
            <a:lvl3pPr marL="441878" indent="0">
              <a:buFont typeface="Arial" panose="020B0604020202020204" pitchFamily="34" charset="0"/>
              <a:buNone/>
              <a:tabLst/>
              <a:defRPr lang="en-US" sz="2156" b="0" kern="1200" spc="0" baseline="0" dirty="0">
                <a:gradFill>
                  <a:gsLst>
                    <a:gs pos="1250">
                      <a:schemeClr val="tx1"/>
                    </a:gs>
                    <a:gs pos="100000">
                      <a:schemeClr val="tx1"/>
                    </a:gs>
                  </a:gsLst>
                  <a:lin ang="5400000" scaled="0"/>
                </a:gradFill>
                <a:latin typeface="+mn-lt"/>
                <a:ea typeface="+mn-ea"/>
                <a:cs typeface="+mn-cs"/>
              </a:defRPr>
            </a:lvl3pPr>
            <a:lvl4pPr marL="639478" indent="0">
              <a:buFont typeface="Arial" panose="020B0604020202020204" pitchFamily="34" charset="0"/>
              <a:buNone/>
              <a:defRPr lang="en-US" sz="2156" b="0" kern="1200" spc="0" baseline="0" dirty="0">
                <a:gradFill>
                  <a:gsLst>
                    <a:gs pos="1250">
                      <a:schemeClr val="tx1"/>
                    </a:gs>
                    <a:gs pos="100000">
                      <a:schemeClr val="tx1"/>
                    </a:gs>
                  </a:gsLst>
                  <a:lin ang="5400000" scaled="0"/>
                </a:gradFill>
                <a:latin typeface="+mn-lt"/>
                <a:ea typeface="+mn-ea"/>
                <a:cs typeface="+mn-cs"/>
              </a:defRPr>
            </a:lvl4pPr>
            <a:lvl5pPr marL="837079" indent="0">
              <a:buFont typeface="Arial" panose="020B0604020202020204" pitchFamily="34" charset="0"/>
              <a:buNone/>
              <a:tabLst/>
              <a:defRPr lang="en-US" sz="2156" b="0" kern="1200" spc="0" baseline="0" dirty="0">
                <a:gradFill>
                  <a:gsLst>
                    <a:gs pos="1250">
                      <a:schemeClr val="tx1"/>
                    </a:gs>
                    <a:gs pos="100000">
                      <a:schemeClr val="tx1"/>
                    </a:gs>
                  </a:gsLst>
                  <a:lin ang="5400000" scaled="0"/>
                </a:gradFill>
                <a:latin typeface="+mn-lt"/>
                <a:ea typeface="+mn-ea"/>
                <a:cs typeface="+mn-cs"/>
              </a:defRPr>
            </a:lvl5pPr>
          </a:lstStyle>
          <a:p>
            <a:pPr marL="504114" marR="0" lvl="0" indent="-504114" algn="l" defTabSz="914180" rtl="0" eaLnBrk="1" fontAlgn="auto" latinLnBrk="0" hangingPunct="1">
              <a:lnSpc>
                <a:spcPct val="90000"/>
              </a:lnSpc>
              <a:spcBef>
                <a:spcPts val="1200"/>
              </a:spcBef>
              <a:spcAft>
                <a:spcPts val="0"/>
              </a:spcAft>
              <a:buClr>
                <a:schemeClr val="tx1"/>
              </a:buClr>
              <a:buSzPct val="90000"/>
              <a:tabLst/>
            </a:pPr>
            <a:r>
              <a:rPr lang="en-US"/>
              <a:t>Edit Master text styles</a:t>
            </a:r>
          </a:p>
          <a:p>
            <a:pPr marL="504114" marR="0" lvl="1" indent="-504114" algn="l" defTabSz="914180" rtl="0" eaLnBrk="1" fontAlgn="auto" latinLnBrk="0" hangingPunct="1">
              <a:lnSpc>
                <a:spcPct val="90000"/>
              </a:lnSpc>
              <a:spcBef>
                <a:spcPts val="1200"/>
              </a:spcBef>
              <a:spcAft>
                <a:spcPts val="0"/>
              </a:spcAft>
              <a:buClr>
                <a:schemeClr val="tx1"/>
              </a:buClr>
              <a:buSzPct val="90000"/>
              <a:tabLst/>
            </a:pPr>
            <a:r>
              <a:rPr lang="en-US"/>
              <a:t>Second level</a:t>
            </a:r>
          </a:p>
          <a:p>
            <a:pPr marL="504114" marR="0" lvl="2" indent="-504114" algn="l" defTabSz="914180" rtl="0" eaLnBrk="1" fontAlgn="auto" latinLnBrk="0" hangingPunct="1">
              <a:lnSpc>
                <a:spcPct val="90000"/>
              </a:lnSpc>
              <a:spcBef>
                <a:spcPts val="1200"/>
              </a:spcBef>
              <a:spcAft>
                <a:spcPts val="0"/>
              </a:spcAft>
              <a:buClr>
                <a:schemeClr val="tx1"/>
              </a:buClr>
              <a:buSzPct val="90000"/>
              <a:tabLst/>
            </a:pPr>
            <a:r>
              <a:rPr lang="en-US"/>
              <a:t>Third level</a:t>
            </a:r>
          </a:p>
          <a:p>
            <a:pPr marL="504114" marR="0" lvl="3" indent="-504114" algn="l" defTabSz="914180" rtl="0" eaLnBrk="1" fontAlgn="auto" latinLnBrk="0" hangingPunct="1">
              <a:lnSpc>
                <a:spcPct val="90000"/>
              </a:lnSpc>
              <a:spcBef>
                <a:spcPts val="1200"/>
              </a:spcBef>
              <a:spcAft>
                <a:spcPts val="0"/>
              </a:spcAft>
              <a:buClr>
                <a:schemeClr val="tx1"/>
              </a:buClr>
              <a:buSzPct val="90000"/>
              <a:tabLst/>
            </a:pPr>
            <a:r>
              <a:rPr lang="en-US"/>
              <a:t>Fourth level</a:t>
            </a:r>
          </a:p>
          <a:p>
            <a:pPr marL="504114" marR="0" lvl="4" indent="-504114" algn="l" defTabSz="914180" rtl="0" eaLnBrk="1" fontAlgn="auto" latinLnBrk="0" hangingPunct="1">
              <a:lnSpc>
                <a:spcPct val="90000"/>
              </a:lnSpc>
              <a:spcBef>
                <a:spcPts val="1200"/>
              </a:spcBef>
              <a:spcAft>
                <a:spcPts val="0"/>
              </a:spcAft>
              <a:buClr>
                <a:schemeClr val="tx1"/>
              </a:buClr>
              <a:buSzPct val="90000"/>
              <a:tabLst/>
            </a:pPr>
            <a:r>
              <a:rPr lang="en-US"/>
              <a:t>Fifth level</a:t>
            </a:r>
            <a:endParaRPr lang="en-US" dirty="0"/>
          </a:p>
        </p:txBody>
      </p:sp>
    </p:spTree>
    <p:extLst>
      <p:ext uri="{BB962C8B-B14F-4D97-AF65-F5344CB8AC3E}">
        <p14:creationId xmlns:p14="http://schemas.microsoft.com/office/powerpoint/2010/main" val="1411464633"/>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266820"/>
            <a:ext cx="5377147" cy="2084930"/>
          </a:xfrm>
        </p:spPr>
        <p:txBody>
          <a:bodyPr wrap="square">
            <a:spAutoFit/>
          </a:bodyPr>
          <a:lstStyle>
            <a:lvl1pPr marL="227163" indent="-227163">
              <a:spcBef>
                <a:spcPts val="1200"/>
              </a:spcBef>
              <a:buClr>
                <a:schemeClr val="tx1"/>
              </a:buClr>
              <a:buFont typeface="Wingdings" panose="05000000000000000000" pitchFamily="2" charset="2"/>
              <a:buChar char=""/>
              <a:defRPr sz="2940" b="0">
                <a:latin typeface="+mn-lt"/>
              </a:defRPr>
            </a:lvl1pPr>
            <a:lvl2pPr marL="418540" indent="-168038">
              <a:buFont typeface="Wingdings" panose="05000000000000000000" pitchFamily="2" charset="2"/>
              <a:buChar char=""/>
              <a:defRPr sz="2352" b="0"/>
            </a:lvl2pPr>
            <a:lvl3pPr marL="627032" indent="-185154">
              <a:buFont typeface="Wingdings" panose="05000000000000000000" pitchFamily="2" charset="2"/>
              <a:buChar char=""/>
              <a:tabLst/>
              <a:defRPr sz="2156" b="0"/>
            </a:lvl3pPr>
            <a:lvl4pPr marL="812184" indent="-172706">
              <a:buFont typeface="Wingdings" panose="05000000000000000000" pitchFamily="2" charset="2"/>
              <a:buChar char=""/>
              <a:defRPr sz="2156" b="0"/>
            </a:lvl4pPr>
            <a:lvl5pPr marL="1003562" indent="-166483">
              <a:buFont typeface="Wingdings" panose="05000000000000000000" pitchFamily="2" charset="2"/>
              <a:buChar char=""/>
              <a:tabLst/>
              <a:defRPr sz="2156"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266820"/>
            <a:ext cx="5377147" cy="2428998"/>
          </a:xfrm>
        </p:spPr>
        <p:txBody>
          <a:bodyPr wrap="square">
            <a:spAutoFit/>
          </a:bodyPr>
          <a:lstStyle>
            <a:lvl1pPr marL="281620" indent="-281620">
              <a:spcBef>
                <a:spcPts val="1200"/>
              </a:spcBef>
              <a:buClr>
                <a:schemeClr val="tx1"/>
              </a:buClr>
              <a:buFont typeface="Arial" pitchFamily="34" charset="0"/>
              <a:buChar char="•"/>
              <a:defRPr lang="en-US" sz="2940" b="0" kern="1200" spc="0" baseline="0" dirty="0">
                <a:gradFill>
                  <a:gsLst>
                    <a:gs pos="1250">
                      <a:schemeClr val="tx1"/>
                    </a:gs>
                    <a:gs pos="100000">
                      <a:schemeClr val="tx1"/>
                    </a:gs>
                  </a:gsLst>
                  <a:lin ang="5400000" scaled="0"/>
                </a:gradFill>
                <a:latin typeface="+mn-lt"/>
                <a:ea typeface="+mn-ea"/>
                <a:cs typeface="+mn-cs"/>
              </a:defRPr>
            </a:lvl1pPr>
            <a:lvl2pPr marL="586578" indent="-336076">
              <a:defRPr lang="en-US" sz="2352" b="0" kern="1200" spc="0" baseline="0" dirty="0">
                <a:gradFill>
                  <a:gsLst>
                    <a:gs pos="1250">
                      <a:schemeClr val="tx1"/>
                    </a:gs>
                    <a:gs pos="100000">
                      <a:schemeClr val="tx1"/>
                    </a:gs>
                  </a:gsLst>
                  <a:lin ang="5400000" scaled="0"/>
                </a:gradFill>
                <a:latin typeface="+mn-lt"/>
                <a:ea typeface="+mn-ea"/>
                <a:cs typeface="+mn-cs"/>
              </a:defRPr>
            </a:lvl2pPr>
            <a:lvl3pPr marL="777954" indent="-336076">
              <a:tabLst/>
              <a:defRPr lang="en-US" sz="2156" b="0" kern="1200" spc="0" baseline="0" dirty="0">
                <a:gradFill>
                  <a:gsLst>
                    <a:gs pos="1250">
                      <a:schemeClr val="tx1"/>
                    </a:gs>
                    <a:gs pos="100000">
                      <a:schemeClr val="tx1"/>
                    </a:gs>
                  </a:gsLst>
                  <a:lin ang="5400000" scaled="0"/>
                </a:gradFill>
                <a:latin typeface="+mn-lt"/>
                <a:ea typeface="+mn-ea"/>
                <a:cs typeface="+mn-cs"/>
              </a:defRPr>
            </a:lvl3pPr>
            <a:lvl4pPr marL="975554" indent="-336076">
              <a:defRPr lang="en-US" sz="2156" b="0" kern="1200" spc="0" baseline="0" dirty="0">
                <a:gradFill>
                  <a:gsLst>
                    <a:gs pos="1250">
                      <a:schemeClr val="tx1"/>
                    </a:gs>
                    <a:gs pos="100000">
                      <a:schemeClr val="tx1"/>
                    </a:gs>
                  </a:gsLst>
                  <a:lin ang="5400000" scaled="0"/>
                </a:gradFill>
                <a:latin typeface="+mn-lt"/>
                <a:ea typeface="+mn-ea"/>
                <a:cs typeface="+mn-cs"/>
              </a:defRPr>
            </a:lvl4pPr>
            <a:lvl5pPr marL="1173155" indent="-336076">
              <a:tabLst/>
              <a:defRPr lang="en-US" sz="2156" b="0" kern="1200" spc="0" baseline="0" dirty="0">
                <a:gradFill>
                  <a:gsLst>
                    <a:gs pos="1250">
                      <a:schemeClr val="tx1"/>
                    </a:gs>
                    <a:gs pos="100000">
                      <a:schemeClr val="tx1"/>
                    </a:gs>
                  </a:gsLst>
                  <a:lin ang="5400000" scaled="0"/>
                </a:gradFill>
                <a:latin typeface="+mn-lt"/>
                <a:ea typeface="+mn-ea"/>
                <a:cs typeface="+mn-cs"/>
              </a:defRPr>
            </a:lvl5pPr>
          </a:lstStyle>
          <a:p>
            <a:pPr marL="227163" marR="0" lvl="0" indent="-227163" algn="l" defTabSz="914180"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163" marR="0" lvl="1" indent="-227163" algn="l" defTabSz="914180"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163" marR="0" lvl="2" indent="-227163" algn="l" defTabSz="914180"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163" marR="0" lvl="3" indent="-227163" algn="l" defTabSz="914180"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163" marR="0" lvl="4" indent="-227163" algn="l" defTabSz="914180"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ext uri="{BB962C8B-B14F-4D97-AF65-F5344CB8AC3E}">
        <p14:creationId xmlns:p14="http://schemas.microsoft.com/office/powerpoint/2010/main" val="2014828925"/>
      </p:ext>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309366704"/>
      </p:ext>
    </p:extLst>
  </p:cSld>
  <p:clrMapOvr>
    <a:masterClrMapping/>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223132"/>
            <a:ext cx="9856549" cy="1162049"/>
          </a:xfrm>
          <a:noFill/>
        </p:spPr>
        <p:txBody>
          <a:bodyPr tIns="91440" bIns="91440" anchor="t" anchorCtr="0">
            <a:spAutoFit/>
          </a:bodyPr>
          <a:lstStyle>
            <a:lvl1pPr>
              <a:defRPr sz="7057"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170" y="4135762"/>
            <a:ext cx="9858106" cy="729752"/>
          </a:xfrm>
          <a:noFill/>
        </p:spPr>
        <p:txBody>
          <a:bodyPr lIns="182880" tIns="146304" rIns="182880" bIns="146304">
            <a:spAutoFit/>
          </a:bodyPr>
          <a:lstStyle>
            <a:lvl1pPr marL="0" indent="0">
              <a:spcBef>
                <a:spcPts val="0"/>
              </a:spcBef>
              <a:buNone/>
              <a:defRPr sz="3136"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7803821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2223132"/>
            <a:ext cx="9856549" cy="1162049"/>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10305843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223116"/>
            <a:ext cx="11650488" cy="1162049"/>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543127588"/>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ection 5">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0813" y="2194561"/>
            <a:ext cx="11887200" cy="1944521"/>
          </a:xfrm>
          <a:noFill/>
        </p:spPr>
        <p:txBody>
          <a:bodyPr lIns="137160" tIns="137160" rIns="137160" bIns="137160" anchor="t" anchorCtr="0"/>
          <a:lstStyle>
            <a:lvl1pPr>
              <a:defRPr sz="8600" spc="-98" baseline="0">
                <a:solidFill>
                  <a:schemeClr val="tx1"/>
                </a:solidFill>
              </a:defRPr>
            </a:lvl1pPr>
          </a:lstStyle>
          <a:p>
            <a:r>
              <a:rPr lang="en-US" dirty="0"/>
              <a:t>Section title</a:t>
            </a:r>
          </a:p>
        </p:txBody>
      </p:sp>
      <p:sp>
        <p:nvSpPr>
          <p:cNvPr id="3" name="Text Placeholder 10"/>
          <p:cNvSpPr>
            <a:spLocks noGrp="1"/>
          </p:cNvSpPr>
          <p:nvPr>
            <p:ph type="body" sz="quarter" idx="14"/>
          </p:nvPr>
        </p:nvSpPr>
        <p:spPr>
          <a:xfrm>
            <a:off x="227012" y="4145280"/>
            <a:ext cx="6400800" cy="2763520"/>
          </a:xfrm>
          <a:prstGeom prst="rect">
            <a:avLst/>
          </a:prstGeom>
        </p:spPr>
        <p:txBody>
          <a:bodyPr lIns="137160" tIns="137160" rIns="137160" bIns="137160">
            <a:noAutofit/>
          </a:bodyPr>
          <a:lstStyle>
            <a:lvl1pPr marL="190428" indent="-190428">
              <a:lnSpc>
                <a:spcPct val="80000"/>
              </a:lnSpc>
              <a:buNone/>
              <a:defRPr lang="en-US" sz="2000" kern="1200" dirty="0">
                <a:solidFill>
                  <a:schemeClr val="tx1"/>
                </a:solidFill>
                <a:latin typeface="Segoe UI" pitchFamily="34" charset="0"/>
                <a:ea typeface="Segoe UI" pitchFamily="34" charset="0"/>
                <a:cs typeface="Segoe UI" pitchFamily="34" charset="0"/>
              </a:defRPr>
            </a:lvl1pPr>
          </a:lstStyle>
          <a:p>
            <a:pPr marL="0" lvl="0" indent="0" algn="l" defTabSz="1088105" rtl="0" eaLnBrk="1" latinLnBrk="0" hangingPunct="1">
              <a:spcBef>
                <a:spcPct val="20000"/>
              </a:spcBef>
              <a:buClr>
                <a:srgbClr val="0072C6"/>
              </a:buClr>
              <a:buSzPct val="100000"/>
            </a:pPr>
            <a:r>
              <a:rPr lang="en-US"/>
              <a:t>Click to edit Master text styles</a:t>
            </a:r>
          </a:p>
        </p:txBody>
      </p:sp>
    </p:spTree>
    <p:extLst>
      <p:ext uri="{BB962C8B-B14F-4D97-AF65-F5344CB8AC3E}">
        <p14:creationId xmlns:p14="http://schemas.microsoft.com/office/powerpoint/2010/main" val="1159770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223116"/>
            <a:ext cx="11650488" cy="1162049"/>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2294734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2913743"/>
            <a:ext cx="4794624" cy="1487715"/>
          </a:xfrm>
        </p:spPr>
        <p:txBody>
          <a:bodyPr wrap="square" anchor="ctr">
            <a:spAutoFit/>
          </a:bodyPr>
          <a:lstStyle>
            <a:lvl1pPr>
              <a:defRPr sz="4704"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2961" y="1"/>
            <a:ext cx="6855864" cy="7313173"/>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732058313"/>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86975516"/>
      </p:ext>
    </p:extLst>
  </p:cSld>
  <p:clrMapOvr>
    <a:masterClrMapping/>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1646582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68454"/>
            <a:ext cx="12188825" cy="604674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0" tIns="45710" rIns="45710" bIns="45710" numCol="1" spcCol="0" rtlCol="0" fromWordArt="0" anchor="ctr" anchorCtr="0" forceAA="0" compatLnSpc="1">
            <a:prstTxWarp prst="textNoShape">
              <a:avLst/>
            </a:prstTxWarp>
            <a:noAutofit/>
          </a:bodyPr>
          <a:lstStyle/>
          <a:p>
            <a:pPr algn="ctr" defTabSz="913916" fontAlgn="base">
              <a:spcBef>
                <a:spcPct val="0"/>
              </a:spcBef>
              <a:spcAft>
                <a:spcPct val="0"/>
              </a:spcAft>
            </a:pPr>
            <a:endParaRPr lang="en-US" sz="2156"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169" y="1277143"/>
            <a:ext cx="11650487" cy="2225225"/>
          </a:xfrm>
        </p:spPr>
        <p:txBody>
          <a:bodyPr/>
          <a:lstStyle>
            <a:lvl1pPr marL="0" indent="0">
              <a:buNone/>
              <a:defRPr sz="3234">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65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297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3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08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68284127"/>
      </p:ext>
    </p:extLst>
  </p:cSld>
  <p:clrMapOvr>
    <a:masterClrMapping/>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170" y="6505803"/>
            <a:ext cx="4480957" cy="467518"/>
          </a:xfrm>
          <a:prstGeom prst="rect">
            <a:avLst/>
          </a:prstGeom>
          <a:noFill/>
          <a:ln w="12700">
            <a:noFill/>
            <a:miter lim="800000"/>
            <a:headEnd type="none" w="sm" len="sm"/>
            <a:tailEnd type="none" w="sm" len="sm"/>
          </a:ln>
          <a:effectLst/>
        </p:spPr>
        <p:txBody>
          <a:bodyPr vert="horz" wrap="square" lIns="179238" tIns="179238" rIns="179238" bIns="179238" numCol="1" anchor="t" anchorCtr="0" compatLnSpc="1">
            <a:prstTxWarp prst="textNoShape">
              <a:avLst/>
            </a:prstTxWarp>
            <a:spAutoFit/>
          </a:bodyPr>
          <a:lstStyle/>
          <a:p>
            <a:pPr defTabSz="913737"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48096" y="503138"/>
            <a:ext cx="1453878" cy="325150"/>
          </a:xfrm>
          <a:prstGeom prst="rect">
            <a:avLst/>
          </a:prstGeom>
        </p:spPr>
      </p:pic>
    </p:spTree>
    <p:extLst>
      <p:ext uri="{BB962C8B-B14F-4D97-AF65-F5344CB8AC3E}">
        <p14:creationId xmlns:p14="http://schemas.microsoft.com/office/powerpoint/2010/main" val="16620464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268455"/>
            <a:ext cx="11650488" cy="2398542"/>
          </a:xfrm>
          <a:prstGeom prst="rect">
            <a:avLst/>
          </a:prstGeom>
        </p:spPr>
        <p:txBody>
          <a:bodyPr/>
          <a:lstStyle>
            <a:lvl1pPr marL="284732" indent="-284732">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27" indent="-275396">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59" indent="-284732">
              <a:buClr>
                <a:schemeClr val="tx1"/>
              </a:buClr>
              <a:buSzPct val="90000"/>
              <a:buFont typeface="Arial" pitchFamily="34" charset="0"/>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10" indent="-224051">
              <a:buClr>
                <a:schemeClr val="tx1"/>
              </a:buClr>
              <a:buSzPct val="90000"/>
              <a:buFont typeface="Arial" pitchFamily="34" charset="0"/>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61" indent="-224051">
              <a:buClr>
                <a:schemeClr val="tx1"/>
              </a:buClr>
              <a:buSzPct val="90000"/>
              <a:buFont typeface="Arial" pitchFamily="34" charset="0"/>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654801"/>
            <a:ext cx="12188826" cy="66040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8468998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userDrawn="1">
  <p:cSld name="Agend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72C6"/>
                </a:solidFill>
              </a:defRPr>
            </a:lvl1pPr>
          </a:lstStyle>
          <a:p>
            <a:r>
              <a:rPr lang="en-US"/>
              <a:t>Click to edit Master title style</a:t>
            </a:r>
          </a:p>
        </p:txBody>
      </p:sp>
      <p:pic>
        <p:nvPicPr>
          <p:cNvPr id="5" name="Picture 4"/>
          <p:cNvPicPr>
            <a:picLocks noChangeAspect="1"/>
          </p:cNvPicPr>
          <p:nvPr userDrawn="1"/>
        </p:nvPicPr>
        <p:blipFill>
          <a:blip r:embed="rId2"/>
          <a:stretch>
            <a:fillRect/>
          </a:stretch>
        </p:blipFill>
        <p:spPr>
          <a:xfrm>
            <a:off x="4609504" y="6167613"/>
            <a:ext cx="7054305" cy="1147587"/>
          </a:xfrm>
          <a:prstGeom prst="rect">
            <a:avLst/>
          </a:prstGeom>
        </p:spPr>
      </p:pic>
    </p:spTree>
    <p:extLst>
      <p:ext uri="{BB962C8B-B14F-4D97-AF65-F5344CB8AC3E}">
        <p14:creationId xmlns:p14="http://schemas.microsoft.com/office/powerpoint/2010/main" val="200166438"/>
      </p:ext>
    </p:extLst>
  </p:cSld>
  <p:clrMapOvr>
    <a:masterClrMapping/>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userDrawn="1">
  <p:cSld name="Blank - Black Background">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a:defRPr>
                <a:solidFill>
                  <a:schemeClr val="bg1"/>
                </a:solidFill>
              </a:defRPr>
            </a:lvl1pPr>
          </a:lstStyle>
          <a:p>
            <a:pPr>
              <a:defRPr/>
            </a:pPr>
            <a:r>
              <a:rPr lang="en-US">
                <a:solidFill>
                  <a:srgbClr val="FFFFFF"/>
                </a:solidFill>
              </a:rPr>
              <a:t>Microsoft Confidential</a:t>
            </a:r>
          </a:p>
        </p:txBody>
      </p:sp>
      <p:sp>
        <p:nvSpPr>
          <p:cNvPr id="3" name="Slide Number Placeholder 2"/>
          <p:cNvSpPr>
            <a:spLocks noGrp="1"/>
          </p:cNvSpPr>
          <p:nvPr>
            <p:ph type="sldNum" sz="quarter" idx="11"/>
          </p:nvPr>
        </p:nvSpPr>
        <p:spPr/>
        <p:txBody>
          <a:bodyPr/>
          <a:lstStyle>
            <a:lvl1pPr>
              <a:defRPr>
                <a:solidFill>
                  <a:schemeClr val="bg1"/>
                </a:solidFill>
              </a:defRPr>
            </a:lvl1pPr>
          </a:lstStyle>
          <a:p>
            <a:pPr defTabSz="913863">
              <a:defRPr/>
            </a:pPr>
            <a:fld id="{27258FFF-F925-446B-8502-81C933981705}" type="slidenum">
              <a:rPr lang="en-US" smtClean="0">
                <a:solidFill>
                  <a:srgbClr val="FFFFFF"/>
                </a:solidFill>
              </a:rPr>
              <a:pPr defTabSz="913863">
                <a:defRPr/>
              </a:pPr>
              <a:t>‹#›</a:t>
            </a:fld>
            <a:endParaRPr lang="en-US">
              <a:solidFill>
                <a:srgbClr val="FFFFFF"/>
              </a:solidFill>
            </a:endParaRPr>
          </a:p>
        </p:txBody>
      </p:sp>
    </p:spTree>
    <p:extLst>
      <p:ext uri="{BB962C8B-B14F-4D97-AF65-F5344CB8AC3E}">
        <p14:creationId xmlns:p14="http://schemas.microsoft.com/office/powerpoint/2010/main" val="2972128394"/>
      </p:ext>
    </p:extLst>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519115" y="243841"/>
            <a:ext cx="11149013" cy="797757"/>
          </a:xfrm>
        </p:spPr>
        <p:txBody>
          <a:bodyPr/>
          <a:lstStyle>
            <a:lvl1pPr>
              <a:defRPr>
                <a:solidFill>
                  <a:srgbClr val="0072C6"/>
                </a:solidFill>
              </a:defRPr>
            </a:lvl1pPr>
          </a:lstStyle>
          <a:p>
            <a:r>
              <a:rPr lang="en-US" dirty="0"/>
              <a:t>Click to edit Master title style</a:t>
            </a:r>
          </a:p>
        </p:txBody>
      </p:sp>
      <p:sp>
        <p:nvSpPr>
          <p:cNvPr id="5" name="Text Placeholder 4"/>
          <p:cNvSpPr>
            <a:spLocks noGrp="1"/>
          </p:cNvSpPr>
          <p:nvPr>
            <p:ph type="body" sz="quarter" idx="10"/>
          </p:nvPr>
        </p:nvSpPr>
        <p:spPr>
          <a:xfrm>
            <a:off x="519115" y="1544320"/>
            <a:ext cx="11149013" cy="22658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74799180"/>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Developer code">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4" name="Text Placeholder 3"/>
          <p:cNvSpPr>
            <a:spLocks noGrp="1"/>
          </p:cNvSpPr>
          <p:nvPr>
            <p:ph type="body" sz="quarter" idx="15" hasCustomPrompt="1"/>
          </p:nvPr>
        </p:nvSpPr>
        <p:spPr>
          <a:xfrm>
            <a:off x="150813" y="1706880"/>
            <a:ext cx="11887200" cy="4795520"/>
          </a:xfrm>
          <a:prstGeom prst="rect">
            <a:avLst/>
          </a:prstGeom>
        </p:spPr>
        <p:txBody>
          <a:bodyPr/>
          <a:lstStyle>
            <a:lvl1pPr marL="0" indent="0">
              <a:buNone/>
              <a:defRPr>
                <a:solidFill>
                  <a:schemeClr val="tx1"/>
                </a:solidFill>
                <a:latin typeface="Courier New" pitchFamily="49" charset="0"/>
                <a:cs typeface="Courier New" pitchFamily="49" charset="0"/>
              </a:defRPr>
            </a:lvl1pPr>
            <a:lvl2pPr marL="281674" indent="0">
              <a:buNone/>
              <a:defRPr>
                <a:solidFill>
                  <a:schemeClr val="tx1"/>
                </a:solidFill>
                <a:latin typeface="Courier New" pitchFamily="49" charset="0"/>
                <a:cs typeface="Courier New" pitchFamily="49" charset="0"/>
              </a:defRPr>
            </a:lvl2pPr>
            <a:lvl3pPr marL="588476" indent="0">
              <a:buNone/>
              <a:defRPr>
                <a:solidFill>
                  <a:schemeClr val="tx1"/>
                </a:solidFill>
                <a:latin typeface="Courier New" pitchFamily="49" charset="0"/>
                <a:cs typeface="Courier New" pitchFamily="49" charset="0"/>
              </a:defRPr>
            </a:lvl3pPr>
            <a:lvl4pPr marL="870150" indent="0">
              <a:buNone/>
              <a:defRPr>
                <a:solidFill>
                  <a:schemeClr val="tx1"/>
                </a:solidFill>
                <a:latin typeface="Courier New" pitchFamily="49" charset="0"/>
                <a:cs typeface="Courier New" pitchFamily="49" charset="0"/>
              </a:defRPr>
            </a:lvl4pPr>
            <a:lvl5pPr marL="1105540" indent="0">
              <a:buNone/>
              <a:defRPr>
                <a:solidFill>
                  <a:schemeClr val="tx1"/>
                </a:solidFill>
                <a:latin typeface="Courier New" pitchFamily="49" charset="0"/>
                <a:cs typeface="Courier New" pitchFamily="49" charset="0"/>
              </a:defRPr>
            </a:lvl5pPr>
          </a:lstStyle>
          <a:p>
            <a:pPr lvl="0"/>
            <a:r>
              <a:rPr lang="en-US" dirty="0"/>
              <a:t>Click to add developer code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5"/>
          <p:cNvSpPr>
            <a:spLocks noGrp="1"/>
          </p:cNvSpPr>
          <p:nvPr>
            <p:ph type="body" sz="quarter" idx="12" hasCustomPrompt="1"/>
          </p:nvPr>
        </p:nvSpPr>
        <p:spPr>
          <a:xfrm>
            <a:off x="836612" y="611845"/>
            <a:ext cx="11352214" cy="397934"/>
          </a:xfrm>
          <a:prstGeom prst="rect">
            <a:avLst/>
          </a:prstGeom>
        </p:spPr>
        <p:txBody>
          <a:bodyPr lIns="320040" tIns="53325" rIns="53325" bIns="53325">
            <a:noAutofit/>
          </a:bodyPr>
          <a:lstStyle>
            <a:lvl1pPr marL="0" indent="0">
              <a:buNone/>
              <a:defRPr sz="2800">
                <a:solidFill>
                  <a:schemeClr val="tx1"/>
                </a:solidFill>
                <a:latin typeface="Segoe UI Light" pitchFamily="34" charset="0"/>
              </a:defRPr>
            </a:lvl1pPr>
            <a:lvl2pPr marL="281674" indent="0">
              <a:buNone/>
              <a:defRPr/>
            </a:lvl2pPr>
            <a:lvl3pPr marL="588476" indent="0">
              <a:buNone/>
              <a:defRPr/>
            </a:lvl3pPr>
            <a:lvl4pPr marL="870150" indent="0">
              <a:buNone/>
              <a:defRPr/>
            </a:lvl4pPr>
            <a:lvl5pPr marL="1105540" indent="0">
              <a:buNone/>
              <a:defRPr/>
            </a:lvl5pPr>
          </a:lstStyle>
          <a:p>
            <a:pPr lvl="0"/>
            <a:r>
              <a:rPr lang="en-US" dirty="0"/>
              <a:t>Click to add subtitle</a:t>
            </a:r>
          </a:p>
        </p:txBody>
      </p:sp>
      <p:sp>
        <p:nvSpPr>
          <p:cNvPr id="6" name="Footer Placeholder 5"/>
          <p:cNvSpPr>
            <a:spLocks noGrp="1"/>
          </p:cNvSpPr>
          <p:nvPr>
            <p:ph type="ftr" sz="quarter" idx="16"/>
          </p:nvPr>
        </p:nvSpPr>
        <p:spPr/>
        <p:txBody>
          <a:bodyPr/>
          <a:lstStyle/>
          <a:p>
            <a:endParaRPr lang="en-US" dirty="0"/>
          </a:p>
        </p:txBody>
      </p:sp>
      <p:sp>
        <p:nvSpPr>
          <p:cNvPr id="10" name="Slide Number Placeholder 9"/>
          <p:cNvSpPr>
            <a:spLocks noGrp="1"/>
          </p:cNvSpPr>
          <p:nvPr>
            <p:ph type="sldNum" sz="quarter" idx="17"/>
          </p:nvPr>
        </p:nvSpPr>
        <p:spPr/>
        <p:txBody>
          <a:bodyPr/>
          <a:lstStyle/>
          <a:p>
            <a:fld id="{FAADACFB-7C71-4E89-89D2-7BBA40B7BFA9}" type="slidenum">
              <a:rPr lang="en-US" smtClean="0"/>
              <a:pPr/>
              <a:t>‹#›</a:t>
            </a:fld>
            <a:endParaRPr lang="en-US" dirty="0"/>
          </a:p>
        </p:txBody>
      </p:sp>
    </p:spTree>
    <p:extLst>
      <p:ext uri="{BB962C8B-B14F-4D97-AF65-F5344CB8AC3E}">
        <p14:creationId xmlns:p14="http://schemas.microsoft.com/office/powerpoint/2010/main" val="3027529070"/>
      </p:ext>
    </p:extLst>
  </p:cSld>
  <p:clrMapOvr>
    <a:masterClrMapping/>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userDrawn="1">
  <p:cSld name="1_Section Title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101940623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userDrawn="1">
  <p:cSld name="Single Column Layout">
    <p:spTree>
      <p:nvGrpSpPr>
        <p:cNvPr id="1" name=""/>
        <p:cNvGrpSpPr/>
        <p:nvPr/>
      </p:nvGrpSpPr>
      <p:grpSpPr>
        <a:xfrm>
          <a:off x="0" y="0"/>
          <a:ext cx="0" cy="0"/>
          <a:chOff x="0" y="0"/>
          <a:chExt cx="0" cy="0"/>
        </a:xfrm>
      </p:grpSpPr>
      <p:sp>
        <p:nvSpPr>
          <p:cNvPr id="2" name="Title 1"/>
          <p:cNvSpPr>
            <a:spLocks noGrp="1"/>
          </p:cNvSpPr>
          <p:nvPr>
            <p:ph type="title"/>
          </p:nvPr>
        </p:nvSpPr>
        <p:spPr>
          <a:xfrm>
            <a:off x="266630" y="1"/>
            <a:ext cx="8620528" cy="970867"/>
          </a:xfrm>
        </p:spPr>
        <p:txBody>
          <a:bodyPr/>
          <a:lstStyle>
            <a:lvl1pPr>
              <a:defRPr>
                <a:solidFill>
                  <a:srgbClr val="0070C0"/>
                </a:solidFill>
                <a:latin typeface="Segoe UI Light" panose="020B0502040204020203" pitchFamily="34" charset="0"/>
                <a:cs typeface="Segoe UI Light" panose="020B0502040204020203" pitchFamily="34" charset="0"/>
              </a:defRPr>
            </a:lvl1pPr>
          </a:lstStyle>
          <a:p>
            <a:r>
              <a:rPr lang="en-US" dirty="0"/>
              <a:t>Click to edit Master title style</a:t>
            </a:r>
          </a:p>
        </p:txBody>
      </p:sp>
      <p:sp>
        <p:nvSpPr>
          <p:cNvPr id="3" name="Content Placeholder 2"/>
          <p:cNvSpPr>
            <a:spLocks noGrp="1"/>
          </p:cNvSpPr>
          <p:nvPr>
            <p:ph sz="half" idx="1"/>
          </p:nvPr>
        </p:nvSpPr>
        <p:spPr>
          <a:xfrm>
            <a:off x="266630" y="1249540"/>
            <a:ext cx="11446068" cy="5099501"/>
          </a:xfrm>
        </p:spPr>
        <p:txBody>
          <a:bodyPr>
            <a:normAutofit/>
          </a:bodyPr>
          <a:lstStyle>
            <a:lvl1pPr>
              <a:defRPr sz="3199">
                <a:solidFill>
                  <a:srgbClr val="00ADEE"/>
                </a:solidFill>
              </a:defRPr>
            </a:lvl1pPr>
            <a:lvl2pPr>
              <a:defRPr sz="2799">
                <a:solidFill>
                  <a:schemeClr val="tx2"/>
                </a:solidFill>
              </a:defRPr>
            </a:lvl2pPr>
            <a:lvl3pPr>
              <a:defRPr sz="2399">
                <a:solidFill>
                  <a:schemeClr val="tx2"/>
                </a:solidFill>
              </a:defRPr>
            </a:lvl3pPr>
            <a:lvl4pPr>
              <a:defRPr sz="1999">
                <a:solidFill>
                  <a:schemeClr val="tx2"/>
                </a:solidFill>
              </a:defRPr>
            </a:lvl4pPr>
            <a:lvl5pPr>
              <a:defRPr sz="1999">
                <a:solidFill>
                  <a:schemeClr val="tx2"/>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12" name="Group 11"/>
          <p:cNvGrpSpPr/>
          <p:nvPr userDrawn="1"/>
        </p:nvGrpSpPr>
        <p:grpSpPr>
          <a:xfrm>
            <a:off x="9440521" y="235486"/>
            <a:ext cx="2490676" cy="748268"/>
            <a:chOff x="9442979" y="220768"/>
            <a:chExt cx="2491325" cy="701501"/>
          </a:xfrm>
        </p:grpSpPr>
        <p:pic>
          <p:nvPicPr>
            <p:cNvPr id="13" name="Picture 12" descr="prep_blue.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442979" y="220768"/>
              <a:ext cx="692156" cy="689420"/>
            </a:xfrm>
            <a:prstGeom prst="rect">
              <a:avLst/>
            </a:prstGeom>
          </p:spPr>
        </p:pic>
        <p:pic>
          <p:nvPicPr>
            <p:cNvPr id="14" name="Picture 13" descr="booster_blu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92831" y="230113"/>
              <a:ext cx="692156" cy="692156"/>
            </a:xfrm>
            <a:prstGeom prst="rect">
              <a:avLst/>
            </a:prstGeom>
          </p:spPr>
        </p:pic>
        <p:pic>
          <p:nvPicPr>
            <p:cNvPr id="15" name="Picture 14" descr="master_blu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242148" y="228313"/>
              <a:ext cx="692156" cy="692156"/>
            </a:xfrm>
            <a:prstGeom prst="rect">
              <a:avLst/>
            </a:prstGeom>
          </p:spPr>
        </p:pic>
      </p:grpSp>
    </p:spTree>
    <p:extLst>
      <p:ext uri="{BB962C8B-B14F-4D97-AF65-F5344CB8AC3E}">
        <p14:creationId xmlns:p14="http://schemas.microsoft.com/office/powerpoint/2010/main" val="88088482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peaker not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 y="2"/>
            <a:ext cx="12188825" cy="689111"/>
          </a:xfrm>
        </p:spPr>
        <p:txBody>
          <a:bodyPr/>
          <a:lstStyle>
            <a:lvl1pPr>
              <a:defRPr>
                <a:solidFill>
                  <a:schemeClr val="bg1"/>
                </a:solidFill>
              </a:defRPr>
            </a:lvl1pPr>
          </a:lstStyle>
          <a:p>
            <a:r>
              <a:rPr lang="en-US" dirty="0"/>
              <a:t>Click to add title</a:t>
            </a:r>
          </a:p>
        </p:txBody>
      </p:sp>
      <p:sp>
        <p:nvSpPr>
          <p:cNvPr id="5" name="Text Placeholder 15"/>
          <p:cNvSpPr>
            <a:spLocks noGrp="1"/>
          </p:cNvSpPr>
          <p:nvPr>
            <p:ph type="body" sz="quarter" idx="14" hasCustomPrompt="1"/>
          </p:nvPr>
        </p:nvSpPr>
        <p:spPr>
          <a:xfrm>
            <a:off x="227012" y="1706880"/>
            <a:ext cx="11353800" cy="4876800"/>
          </a:xfrm>
        </p:spPr>
        <p:txBody>
          <a:bodyPr/>
          <a:lstStyle>
            <a:lvl1pPr>
              <a:buClr>
                <a:schemeClr val="bg1"/>
              </a:buCl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add speaker notes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6"/>
          <p:cNvSpPr>
            <a:spLocks noGrp="1"/>
          </p:cNvSpPr>
          <p:nvPr>
            <p:ph type="body" sz="quarter" idx="11" hasCustomPrompt="1"/>
          </p:nvPr>
        </p:nvSpPr>
        <p:spPr>
          <a:xfrm>
            <a:off x="1" y="6654802"/>
            <a:ext cx="12188826" cy="660400"/>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700" spc="-60" baseline="0">
                <a:gradFill>
                  <a:gsLst>
                    <a:gs pos="0">
                      <a:srgbClr val="000000"/>
                    </a:gs>
                    <a:gs pos="100000">
                      <a:srgbClr val="000000"/>
                    </a:gs>
                  </a:gsLst>
                  <a:lin ang="5400000" scaled="0"/>
                </a:gradFill>
                <a:effectLst/>
                <a:latin typeface="Segoe UI Light" pitchFamily="34" charset="0"/>
                <a:ea typeface="Segoe UI" pitchFamily="34" charset="0"/>
                <a:cs typeface="Segoe UI" pitchFamily="34" charset="0"/>
              </a:defRPr>
            </a:lvl1pPr>
          </a:lstStyle>
          <a:p>
            <a:pPr lvl="0"/>
            <a:r>
              <a:rPr lang="en-US" dirty="0"/>
              <a:t>Next slide topic</a:t>
            </a:r>
          </a:p>
        </p:txBody>
      </p:sp>
    </p:spTree>
    <p:extLst>
      <p:ext uri="{BB962C8B-B14F-4D97-AF65-F5344CB8AC3E}">
        <p14:creationId xmlns:p14="http://schemas.microsoft.com/office/powerpoint/2010/main" val="1584044427"/>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1">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3387"/>
            <a:ext cx="12192000" cy="73236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Rectangle 11"/>
          <p:cNvSpPr/>
          <p:nvPr/>
        </p:nvSpPr>
        <p:spPr bwMode="gray">
          <a:xfrm>
            <a:off x="150813" y="2194560"/>
            <a:ext cx="5486400" cy="3901440"/>
          </a:xfrm>
          <a:prstGeom prst="rect">
            <a:avLst/>
          </a:prstGeom>
          <a:solidFill>
            <a:schemeClr val="bg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09"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150813" y="2194560"/>
            <a:ext cx="5486400" cy="2926321"/>
          </a:xfrm>
          <a:noFill/>
        </p:spPr>
        <p:txBody>
          <a:bodyPr vert="horz" lIns="137160" tIns="182880" rIns="146304" bIns="91440" rtlCol="0" anchor="t" anchorCtr="0">
            <a:normAutofit/>
          </a:bodyPr>
          <a:lstStyle>
            <a:lvl1pPr>
              <a:defRPr lang="en-US" sz="4400" spc="-98" dirty="0">
                <a:gradFill>
                  <a:gsLst>
                    <a:gs pos="5833">
                      <a:srgbClr val="FFFFFF"/>
                    </a:gs>
                    <a:gs pos="18000">
                      <a:srgbClr val="FFFFFF"/>
                    </a:gs>
                  </a:gsLst>
                  <a:lin ang="5400000" scaled="0"/>
                </a:gradFill>
              </a:defRPr>
            </a:lvl1pPr>
          </a:lstStyle>
          <a:p>
            <a:pPr lvl="0"/>
            <a:r>
              <a:rPr lang="en-US" dirty="0"/>
              <a:t>Presentation title</a:t>
            </a:r>
          </a:p>
        </p:txBody>
      </p:sp>
      <p:sp>
        <p:nvSpPr>
          <p:cNvPr id="4" name="Text Placeholder 3"/>
          <p:cNvSpPr>
            <a:spLocks noGrp="1"/>
          </p:cNvSpPr>
          <p:nvPr>
            <p:ph type="body" sz="quarter" idx="10" hasCustomPrompt="1"/>
          </p:nvPr>
        </p:nvSpPr>
        <p:spPr>
          <a:xfrm>
            <a:off x="150813" y="5120640"/>
            <a:ext cx="5486400" cy="975360"/>
          </a:xfrm>
        </p:spPr>
        <p:txBody>
          <a:bodyPr lIns="137160" tIns="91440">
            <a:noAutofit/>
          </a:bodyPr>
          <a:lstStyle>
            <a:lvl1pPr marL="0" indent="0">
              <a:spcBef>
                <a:spcPts val="0"/>
              </a:spcBef>
              <a:buNone/>
              <a:defRPr sz="2000">
                <a:solidFill>
                  <a:schemeClr val="bg1"/>
                </a:solidFill>
              </a:defRPr>
            </a:lvl1pPr>
            <a:lvl2pPr marL="281674" indent="0">
              <a:buNone/>
              <a:defRPr sz="2000">
                <a:solidFill>
                  <a:schemeClr val="bg1"/>
                </a:solidFill>
              </a:defRPr>
            </a:lvl2pPr>
            <a:lvl3pPr marL="588476" indent="0">
              <a:buNone/>
              <a:defRPr sz="2000">
                <a:solidFill>
                  <a:schemeClr val="bg1"/>
                </a:solidFill>
              </a:defRPr>
            </a:lvl3pPr>
            <a:lvl4pPr marL="870150" indent="0">
              <a:buNone/>
              <a:defRPr sz="2000">
                <a:solidFill>
                  <a:schemeClr val="bg1"/>
                </a:solidFill>
              </a:defRPr>
            </a:lvl4pPr>
            <a:lvl5pPr marL="1105540" indent="0">
              <a:buNone/>
              <a:defRPr sz="2000">
                <a:solidFill>
                  <a:schemeClr val="bg1"/>
                </a:solidFill>
              </a:defRPr>
            </a:lvl5pPr>
          </a:lstStyle>
          <a:p>
            <a:pPr lvl="0"/>
            <a:r>
              <a:rPr lang="en-US" dirty="0"/>
              <a:t>Speaker Name</a:t>
            </a:r>
          </a:p>
        </p:txBody>
      </p:sp>
      <p:pic>
        <p:nvPicPr>
          <p:cNvPr id="15" name="Picture 1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264174" y="6672314"/>
            <a:ext cx="1530157" cy="334087"/>
          </a:xfrm>
          <a:prstGeom prst="rect">
            <a:avLst/>
          </a:prstGeom>
          <a:noFill/>
          <a:ln>
            <a:noFill/>
          </a:ln>
        </p:spPr>
      </p:pic>
    </p:spTree>
    <p:extLst>
      <p:ext uri="{BB962C8B-B14F-4D97-AF65-F5344CB8AC3E}">
        <p14:creationId xmlns:p14="http://schemas.microsoft.com/office/powerpoint/2010/main" val="326585847"/>
      </p:ext>
    </p:extLst>
  </p:cSld>
  <p:clrMapOvr>
    <a:masterClrMapping/>
  </p:clrMapOvr>
  <p:transition>
    <p:fade/>
  </p:transition>
  <p:extLst mod="1">
    <p:ext uri="{DCECCB84-F9BA-43D5-87BE-67443E8EF086}">
      <p15:sldGuideLst xmlns:p15="http://schemas.microsoft.com/office/powerpoint/2012/main">
        <p15:guide id="1" pos="95">
          <p15:clr>
            <a:srgbClr val="5ACBF0"/>
          </p15:clr>
        </p15:guide>
        <p15:guide id="2" pos="671">
          <p15:clr>
            <a:srgbClr val="5ACBF0"/>
          </p15:clr>
        </p15:guide>
        <p15:guide id="3" pos="1247">
          <p15:clr>
            <a:srgbClr val="5ACBF0"/>
          </p15:clr>
        </p15:guide>
        <p15:guide id="4" pos="1823">
          <p15:clr>
            <a:srgbClr val="5ACBF0"/>
          </p15:clr>
        </p15:guide>
        <p15:guide id="5" pos="2399">
          <p15:clr>
            <a:srgbClr val="5ACBF0"/>
          </p15:clr>
        </p15:guide>
        <p15:guide id="6" pos="2975">
          <p15:clr>
            <a:srgbClr val="5ACBF0"/>
          </p15:clr>
        </p15:guide>
        <p15:guide id="7" pos="3551">
          <p15:clr>
            <a:srgbClr val="5ACBF0"/>
          </p15:clr>
        </p15:guide>
        <p15:guide id="8" pos="4127">
          <p15:clr>
            <a:srgbClr val="5ACBF0"/>
          </p15:clr>
        </p15:guide>
        <p15:guide id="9" pos="4703">
          <p15:clr>
            <a:srgbClr val="5ACBF0"/>
          </p15:clr>
        </p15:guide>
        <p15:guide id="10" pos="5279">
          <p15:clr>
            <a:srgbClr val="5ACBF0"/>
          </p15:clr>
        </p15:guide>
        <p15:guide id="11" pos="5855">
          <p15:clr>
            <a:srgbClr val="5ACBF0"/>
          </p15:clr>
        </p15:guide>
        <p15:guide id="12" pos="6431">
          <p15:clr>
            <a:srgbClr val="5ACBF0"/>
          </p15:clr>
        </p15:guide>
        <p15:guide id="13" pos="7007">
          <p15:clr>
            <a:srgbClr val="5ACBF0"/>
          </p15:clr>
        </p15:guide>
        <p15:guide id="14" pos="7583">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Microsoft logo 4">
    <p:spTree>
      <p:nvGrpSpPr>
        <p:cNvPr id="1" name=""/>
        <p:cNvGrpSpPr/>
        <p:nvPr/>
      </p:nvGrpSpPr>
      <p:grpSpPr>
        <a:xfrm>
          <a:off x="0" y="0"/>
          <a:ext cx="0" cy="0"/>
          <a:chOff x="0" y="0"/>
          <a:chExt cx="0" cy="0"/>
        </a:xfrm>
      </p:grpSpPr>
      <p:sp>
        <p:nvSpPr>
          <p:cNvPr id="5" name="Rectangle 4"/>
          <p:cNvSpPr/>
          <p:nvPr/>
        </p:nvSpPr>
        <p:spPr>
          <a:xfrm>
            <a:off x="1" y="0"/>
            <a:ext cx="12188825" cy="7315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76179" tIns="38089" rIns="76179" bIns="38089" rtlCol="0" anchor="ctr"/>
          <a:lstStyle/>
          <a:p>
            <a:pPr algn="ctr"/>
            <a:endParaRPr lang="en-US"/>
          </a:p>
        </p:txBody>
      </p:sp>
      <p:sp>
        <p:nvSpPr>
          <p:cNvPr id="4" name="Rectangle 3"/>
          <p:cNvSpPr/>
          <p:nvPr/>
        </p:nvSpPr>
        <p:spPr>
          <a:xfrm>
            <a:off x="1" y="0"/>
            <a:ext cx="12188825" cy="7315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76179" tIns="38089" rIns="76179" bIns="38089" rtlCol="0" anchor="ctr"/>
          <a:lstStyle/>
          <a:p>
            <a:pPr algn="ctr"/>
            <a:endParaRPr lang="en-US"/>
          </a:p>
        </p:txBody>
      </p:sp>
      <p:sp>
        <p:nvSpPr>
          <p:cNvPr id="8" name="Rectangle 7"/>
          <p:cNvSpPr/>
          <p:nvPr/>
        </p:nvSpPr>
        <p:spPr>
          <a:xfrm>
            <a:off x="1" y="0"/>
            <a:ext cx="12188825" cy="73152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76179" tIns="38089" rIns="76179" bIns="38089" rtlCol="0" anchor="ctr"/>
          <a:lstStyle/>
          <a:p>
            <a:pPr algn="ctr"/>
            <a:endParaRPr lang="en-US"/>
          </a:p>
        </p:txBody>
      </p:sp>
      <p:pic>
        <p:nvPicPr>
          <p:cNvPr id="10" name="Picture 9"/>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446116" y="3092521"/>
            <a:ext cx="2880367" cy="1130160"/>
          </a:xfrm>
          <a:prstGeom prst="rect">
            <a:avLst/>
          </a:prstGeom>
        </p:spPr>
      </p:pic>
      <p:sp>
        <p:nvSpPr>
          <p:cNvPr id="6" name="Rectangle 5"/>
          <p:cNvSpPr/>
          <p:nvPr/>
        </p:nvSpPr>
        <p:spPr>
          <a:xfrm>
            <a:off x="1" y="0"/>
            <a:ext cx="12188825" cy="73152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76179" tIns="38089" rIns="76179" bIns="38089" rtlCol="0" anchor="ctr"/>
          <a:lstStyle/>
          <a:p>
            <a:pPr algn="ctr"/>
            <a:endParaRPr lang="en-US"/>
          </a:p>
        </p:txBody>
      </p:sp>
      <p:pic>
        <p:nvPicPr>
          <p:cNvPr id="7" name="Picture 6"/>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446116" y="3092521"/>
            <a:ext cx="2880367" cy="1130160"/>
          </a:xfrm>
          <a:prstGeom prst="rect">
            <a:avLst/>
          </a:prstGeom>
        </p:spPr>
      </p:pic>
      <p:sp>
        <p:nvSpPr>
          <p:cNvPr id="9" name="Rectangle 8"/>
          <p:cNvSpPr/>
          <p:nvPr userDrawn="1"/>
        </p:nvSpPr>
        <p:spPr>
          <a:xfrm>
            <a:off x="1" y="0"/>
            <a:ext cx="12188825" cy="73152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76179" tIns="38089" rIns="76179" bIns="38089" rtlCol="0" anchor="ctr"/>
          <a:lstStyle/>
          <a:p>
            <a:pPr algn="ctr"/>
            <a:endParaRPr lang="en-US"/>
          </a:p>
        </p:txBody>
      </p:sp>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958660" y="3409626"/>
            <a:ext cx="2271504" cy="495949"/>
          </a:xfrm>
          <a:prstGeom prst="rect">
            <a:avLst/>
          </a:prstGeom>
          <a:noFill/>
          <a:ln>
            <a:noFill/>
          </a:ln>
        </p:spPr>
      </p:pic>
    </p:spTree>
    <p:extLst>
      <p:ext uri="{BB962C8B-B14F-4D97-AF65-F5344CB8AC3E}">
        <p14:creationId xmlns:p14="http://schemas.microsoft.com/office/powerpoint/2010/main" val="3549262509"/>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1_Microsoft logo 4">
    <p:spTree>
      <p:nvGrpSpPr>
        <p:cNvPr id="1" name=""/>
        <p:cNvGrpSpPr/>
        <p:nvPr/>
      </p:nvGrpSpPr>
      <p:grpSpPr>
        <a:xfrm>
          <a:off x="0" y="0"/>
          <a:ext cx="0" cy="0"/>
          <a:chOff x="0" y="0"/>
          <a:chExt cx="0" cy="0"/>
        </a:xfrm>
      </p:grpSpPr>
      <p:sp>
        <p:nvSpPr>
          <p:cNvPr id="5" name="Rectangle 4"/>
          <p:cNvSpPr/>
          <p:nvPr/>
        </p:nvSpPr>
        <p:spPr>
          <a:xfrm>
            <a:off x="1" y="0"/>
            <a:ext cx="12188825" cy="7315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76179" tIns="38089" rIns="76179" bIns="38089" rtlCol="0" anchor="ctr"/>
          <a:lstStyle/>
          <a:p>
            <a:pPr algn="ctr"/>
            <a:endParaRPr lang="en-US"/>
          </a:p>
        </p:txBody>
      </p:sp>
      <p:sp>
        <p:nvSpPr>
          <p:cNvPr id="4" name="Rectangle 3"/>
          <p:cNvSpPr/>
          <p:nvPr/>
        </p:nvSpPr>
        <p:spPr>
          <a:xfrm>
            <a:off x="1" y="0"/>
            <a:ext cx="12188825" cy="7315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76179" tIns="38089" rIns="76179" bIns="38089" rtlCol="0" anchor="ctr"/>
          <a:lstStyle/>
          <a:p>
            <a:pPr algn="ctr"/>
            <a:endParaRPr lang="en-US"/>
          </a:p>
        </p:txBody>
      </p:sp>
      <p:sp>
        <p:nvSpPr>
          <p:cNvPr id="8" name="Rectangle 7"/>
          <p:cNvSpPr/>
          <p:nvPr/>
        </p:nvSpPr>
        <p:spPr>
          <a:xfrm>
            <a:off x="1" y="0"/>
            <a:ext cx="12188825" cy="73152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76179" tIns="38089" rIns="76179" bIns="38089" rtlCol="0" anchor="ctr"/>
          <a:lstStyle/>
          <a:p>
            <a:pPr algn="ctr"/>
            <a:endParaRPr lang="en-US"/>
          </a:p>
        </p:txBody>
      </p:sp>
      <p:pic>
        <p:nvPicPr>
          <p:cNvPr id="10" name="Picture 9"/>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446116" y="3092521"/>
            <a:ext cx="2880367" cy="1130160"/>
          </a:xfrm>
          <a:prstGeom prst="rect">
            <a:avLst/>
          </a:prstGeom>
        </p:spPr>
      </p:pic>
      <p:sp>
        <p:nvSpPr>
          <p:cNvPr id="6" name="Rectangle 5"/>
          <p:cNvSpPr/>
          <p:nvPr/>
        </p:nvSpPr>
        <p:spPr>
          <a:xfrm>
            <a:off x="1" y="0"/>
            <a:ext cx="12188825" cy="73152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76179" tIns="38089" rIns="76179" bIns="38089" rtlCol="0" anchor="ctr"/>
          <a:lstStyle/>
          <a:p>
            <a:pPr algn="ctr"/>
            <a:endParaRPr lang="en-US"/>
          </a:p>
        </p:txBody>
      </p:sp>
      <p:pic>
        <p:nvPicPr>
          <p:cNvPr id="7" name="Picture 6"/>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446116" y="3092521"/>
            <a:ext cx="2880367" cy="1130160"/>
          </a:xfrm>
          <a:prstGeom prst="rect">
            <a:avLst/>
          </a:prstGeom>
        </p:spPr>
      </p:pic>
      <p:sp>
        <p:nvSpPr>
          <p:cNvPr id="9" name="Rectangle 8"/>
          <p:cNvSpPr/>
          <p:nvPr userDrawn="1"/>
        </p:nvSpPr>
        <p:spPr>
          <a:xfrm>
            <a:off x="1" y="0"/>
            <a:ext cx="12188825" cy="73152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76179" tIns="38089" rIns="76179" bIns="38089" rtlCol="0" anchor="ctr"/>
          <a:lstStyle/>
          <a:p>
            <a:pPr algn="ctr"/>
            <a:endParaRPr lang="en-US"/>
          </a:p>
        </p:txBody>
      </p:sp>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12991" y="6566574"/>
            <a:ext cx="1689173" cy="368806"/>
          </a:xfrm>
          <a:prstGeom prst="rect">
            <a:avLst/>
          </a:prstGeom>
          <a:noFill/>
          <a:ln>
            <a:noFill/>
          </a:ln>
        </p:spPr>
      </p:pic>
    </p:spTree>
    <p:extLst>
      <p:ext uri="{BB962C8B-B14F-4D97-AF65-F5344CB8AC3E}">
        <p14:creationId xmlns:p14="http://schemas.microsoft.com/office/powerpoint/2010/main" val="2352783428"/>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145" y="2223118"/>
            <a:ext cx="8056130" cy="1737638"/>
          </a:xfrm>
        </p:spPr>
        <p:txBody>
          <a:bodyPr/>
          <a:lstStyle>
            <a:lvl1pPr>
              <a:defRPr sz="5881" baseline="0"/>
            </a:lvl1pPr>
          </a:lstStyle>
          <a:p>
            <a:r>
              <a:rPr lang="en-US"/>
              <a:t>Click to edit Master title style</a:t>
            </a:r>
            <a:endParaRPr lang="en-US" dirty="0"/>
          </a:p>
        </p:txBody>
      </p:sp>
    </p:spTree>
    <p:extLst>
      <p:ext uri="{BB962C8B-B14F-4D97-AF65-F5344CB8AC3E}">
        <p14:creationId xmlns:p14="http://schemas.microsoft.com/office/powerpoint/2010/main" val="3819786857"/>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69965" y="1544321"/>
            <a:ext cx="10242549" cy="1625063"/>
          </a:xfrm>
        </p:spPr>
        <p:txBody>
          <a:bodyPr>
            <a:noAutofit/>
          </a:bodyPr>
          <a:lstStyle>
            <a:lvl1pPr>
              <a:lnSpc>
                <a:spcPct val="90000"/>
              </a:lnSpc>
              <a:defRPr sz="5400"/>
            </a:lvl1pPr>
          </a:lstStyle>
          <a:p>
            <a:r>
              <a:rPr lang="en-US"/>
              <a:t>Click to edit Master title style</a:t>
            </a:r>
            <a:endParaRPr lang="en-US" dirty="0"/>
          </a:p>
        </p:txBody>
      </p:sp>
      <p:sp>
        <p:nvSpPr>
          <p:cNvPr id="3" name="Subtitle 2"/>
          <p:cNvSpPr>
            <a:spLocks noGrp="1"/>
          </p:cNvSpPr>
          <p:nvPr>
            <p:ph type="subTitle" idx="1"/>
          </p:nvPr>
        </p:nvSpPr>
        <p:spPr>
          <a:xfrm>
            <a:off x="969964" y="3362960"/>
            <a:ext cx="10242550" cy="472745"/>
          </a:xfrm>
        </p:spPr>
        <p:txBody>
          <a:bodyPr>
            <a:sp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2706430457"/>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Blank Accent Color 3">
    <p:spTree>
      <p:nvGrpSpPr>
        <p:cNvPr id="1" name=""/>
        <p:cNvGrpSpPr/>
        <p:nvPr/>
      </p:nvGrpSpPr>
      <p:grpSpPr>
        <a:xfrm>
          <a:off x="0" y="0"/>
          <a:ext cx="0" cy="0"/>
          <a:chOff x="0" y="0"/>
          <a:chExt cx="0" cy="0"/>
        </a:xfrm>
      </p:grpSpPr>
    </p:spTree>
    <p:extLst>
      <p:ext uri="{BB962C8B-B14F-4D97-AF65-F5344CB8AC3E}">
        <p14:creationId xmlns:p14="http://schemas.microsoft.com/office/powerpoint/2010/main" val="3815991029"/>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Only -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541548502"/>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6019" y="2106646"/>
            <a:ext cx="8869147" cy="2546773"/>
          </a:xfrm>
        </p:spPr>
        <p:txBody>
          <a:bodyPr anchor="ctr">
            <a:noAutofit/>
          </a:bodyPr>
          <a:lstStyle>
            <a:lvl1pPr algn="l">
              <a:defRPr sz="9595"/>
            </a:lvl1pPr>
          </a:lstStyle>
          <a:p>
            <a:r>
              <a:rPr lang="en-US" dirty="0"/>
              <a:t>Title of the talk goes here</a:t>
            </a:r>
          </a:p>
        </p:txBody>
      </p:sp>
      <p:sp>
        <p:nvSpPr>
          <p:cNvPr id="3" name="Subtitle 2"/>
          <p:cNvSpPr>
            <a:spLocks noGrp="1"/>
          </p:cNvSpPr>
          <p:nvPr>
            <p:ph type="subTitle" idx="1" hasCustomPrompt="1"/>
          </p:nvPr>
        </p:nvSpPr>
        <p:spPr>
          <a:xfrm>
            <a:off x="606019" y="5456745"/>
            <a:ext cx="8869147" cy="1383956"/>
          </a:xfrm>
        </p:spPr>
        <p:txBody>
          <a:bodyPr>
            <a:noAutofit/>
          </a:bodyPr>
          <a:lstStyle>
            <a:lvl1pPr marL="0" indent="0" algn="l">
              <a:buNone/>
              <a:defRPr sz="1999">
                <a:solidFill>
                  <a:srgbClr val="00B0F0"/>
                </a:solidFill>
              </a:defRPr>
            </a:lvl1pPr>
            <a:lvl2pPr marL="456975" indent="0" algn="ctr">
              <a:buNone/>
              <a:defRPr sz="1999"/>
            </a:lvl2pPr>
            <a:lvl3pPr marL="913951" indent="0" algn="ctr">
              <a:buNone/>
              <a:defRPr sz="1799"/>
            </a:lvl3pPr>
            <a:lvl4pPr marL="1370926" indent="0" algn="ctr">
              <a:buNone/>
              <a:defRPr sz="1600"/>
            </a:lvl4pPr>
            <a:lvl5pPr marL="1827900" indent="0" algn="ctr">
              <a:buNone/>
              <a:defRPr sz="1600"/>
            </a:lvl5pPr>
            <a:lvl6pPr marL="2284875" indent="0" algn="ctr">
              <a:buNone/>
              <a:defRPr sz="1600"/>
            </a:lvl6pPr>
            <a:lvl7pPr marL="2741851" indent="0" algn="ctr">
              <a:buNone/>
              <a:defRPr sz="1600"/>
            </a:lvl7pPr>
            <a:lvl8pPr marL="3198825" indent="0" algn="ctr">
              <a:buNone/>
              <a:defRPr sz="1600"/>
            </a:lvl8pPr>
            <a:lvl9pPr marL="3655800" indent="0" algn="ctr">
              <a:buNone/>
              <a:defRPr sz="1600"/>
            </a:lvl9pPr>
          </a:lstStyle>
          <a:p>
            <a:r>
              <a:rPr lang="en-US" dirty="0"/>
              <a:t>Presenter Name</a:t>
            </a:r>
          </a:p>
          <a:p>
            <a:r>
              <a:rPr lang="en-US" dirty="0"/>
              <a:t>Presenter Title</a:t>
            </a:r>
          </a:p>
          <a:p>
            <a:r>
              <a:rPr lang="en-US" dirty="0"/>
              <a:t>04/02/2014</a:t>
            </a:r>
          </a:p>
        </p:txBody>
      </p:sp>
    </p:spTree>
    <p:extLst>
      <p:ext uri="{BB962C8B-B14F-4D97-AF65-F5344CB8AC3E}">
        <p14:creationId xmlns:p14="http://schemas.microsoft.com/office/powerpoint/2010/main" val="242160900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560652" y="2252379"/>
            <a:ext cx="11076937" cy="424636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8895104" y="6673297"/>
            <a:ext cx="2742486" cy="389467"/>
          </a:xfrm>
          <a:prstGeom prst="rect">
            <a:avLst/>
          </a:prstGeom>
        </p:spPr>
        <p:txBody>
          <a:bodyPr/>
          <a:lstStyle/>
          <a:p>
            <a:pPr defTabSz="914093">
              <a:defRPr/>
            </a:pPr>
            <a:fld id="{0A164282-434E-41D4-9582-783D542A7B68}" type="slidenum">
              <a:rPr lang="en-US" smtClean="0"/>
              <a:pPr defTabSz="914093">
                <a:defRPr/>
              </a:pPr>
              <a:t>‹#›</a:t>
            </a:fld>
            <a:endParaRPr lang="en-US"/>
          </a:p>
        </p:txBody>
      </p:sp>
      <p:sp>
        <p:nvSpPr>
          <p:cNvPr id="5" name="Text Placeholder 4"/>
          <p:cNvSpPr>
            <a:spLocks noGrp="1"/>
          </p:cNvSpPr>
          <p:nvPr>
            <p:ph type="body" sz="quarter" idx="13" hasCustomPrompt="1"/>
          </p:nvPr>
        </p:nvSpPr>
        <p:spPr>
          <a:xfrm>
            <a:off x="560242" y="1636369"/>
            <a:ext cx="11077864" cy="466767"/>
          </a:xfrm>
        </p:spPr>
        <p:txBody>
          <a:bodyPr>
            <a:normAutofit/>
          </a:bodyPr>
          <a:lstStyle>
            <a:lvl1pPr marL="0" indent="0">
              <a:buFontTx/>
              <a:buNone/>
              <a:defRPr sz="1999" cap="all" baseline="0"/>
            </a:lvl1pPr>
            <a:lvl5pPr>
              <a:defRPr/>
            </a:lvl5pPr>
          </a:lstStyle>
          <a:p>
            <a:pPr lvl="0"/>
            <a:r>
              <a:rPr lang="en-US" dirty="0"/>
              <a:t>Secondary refining headline</a:t>
            </a:r>
          </a:p>
        </p:txBody>
      </p:sp>
    </p:spTree>
    <p:extLst>
      <p:ext uri="{BB962C8B-B14F-4D97-AF65-F5344CB8AC3E}">
        <p14:creationId xmlns:p14="http://schemas.microsoft.com/office/powerpoint/2010/main" val="107841534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560652" y="444263"/>
            <a:ext cx="11076937" cy="983584"/>
          </a:xfrm>
        </p:spPr>
        <p:txBody>
          <a:bodyPr>
            <a:normAutofit/>
          </a:bodyPr>
          <a:lstStyle>
            <a:lvl1pPr>
              <a:defRPr sz="4399"/>
            </a:lvl1pPr>
          </a:lstStyle>
          <a:p>
            <a:r>
              <a:rPr lang="en-US"/>
              <a:t>Click to edit Master title style</a:t>
            </a:r>
          </a:p>
        </p:txBody>
      </p:sp>
      <p:sp>
        <p:nvSpPr>
          <p:cNvPr id="5" name="Slide Number Placeholder 4"/>
          <p:cNvSpPr>
            <a:spLocks noGrp="1"/>
          </p:cNvSpPr>
          <p:nvPr>
            <p:ph type="sldNum" sz="quarter" idx="12"/>
          </p:nvPr>
        </p:nvSpPr>
        <p:spPr>
          <a:xfrm>
            <a:off x="8895104" y="6673297"/>
            <a:ext cx="2742486" cy="389467"/>
          </a:xfrm>
          <a:prstGeom prst="rect">
            <a:avLst/>
          </a:prstGeom>
        </p:spPr>
        <p:txBody>
          <a:bodyPr/>
          <a:lstStyle/>
          <a:p>
            <a:pPr defTabSz="914093">
              <a:defRPr/>
            </a:pPr>
            <a:fld id="{0A164282-434E-41D4-9582-783D542A7B68}" type="slidenum">
              <a:rPr lang="en-US" smtClean="0"/>
              <a:pPr defTabSz="914093">
                <a:defRPr/>
              </a:pPr>
              <a:t>‹#›</a:t>
            </a:fld>
            <a:endParaRPr lang="en-US"/>
          </a:p>
        </p:txBody>
      </p:sp>
    </p:spTree>
    <p:extLst>
      <p:ext uri="{BB962C8B-B14F-4D97-AF65-F5344CB8AC3E}">
        <p14:creationId xmlns:p14="http://schemas.microsoft.com/office/powerpoint/2010/main" val="368732652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2_Logo on Background">
    <p:spTree>
      <p:nvGrpSpPr>
        <p:cNvPr id="1" name=""/>
        <p:cNvGrpSpPr/>
        <p:nvPr/>
      </p:nvGrpSpPr>
      <p:grpSpPr>
        <a:xfrm>
          <a:off x="0" y="0"/>
          <a:ext cx="0" cy="0"/>
          <a:chOff x="0" y="0"/>
          <a:chExt cx="0" cy="0"/>
        </a:xfrm>
      </p:grpSpPr>
      <p:sp>
        <p:nvSpPr>
          <p:cNvPr id="2" name="Rectangle 1"/>
          <p:cNvSpPr/>
          <p:nvPr userDrawn="1"/>
        </p:nvSpPr>
        <p:spPr>
          <a:xfrm>
            <a:off x="0" y="0"/>
            <a:ext cx="12188825" cy="73152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951"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Segoe UI"/>
              <a:ea typeface="+mn-ea"/>
              <a:cs typeface="+mn-cs"/>
            </a:endParaRPr>
          </a:p>
        </p:txBody>
      </p:sp>
      <p:sp>
        <p:nvSpPr>
          <p:cNvPr id="3" name="Text Box 3"/>
          <p:cNvSpPr txBox="1">
            <a:spLocks noChangeArrowheads="1"/>
          </p:cNvSpPr>
          <p:nvPr userDrawn="1"/>
        </p:nvSpPr>
        <p:spPr bwMode="blackWhite">
          <a:xfrm>
            <a:off x="450085" y="5870056"/>
            <a:ext cx="8637119" cy="711707"/>
          </a:xfrm>
          <a:prstGeom prst="rect">
            <a:avLst/>
          </a:prstGeom>
          <a:noFill/>
          <a:ln w="12700">
            <a:noFill/>
            <a:miter lim="800000"/>
            <a:headEnd type="none" w="sm" len="sm"/>
            <a:tailEnd type="none" w="sm" len="sm"/>
          </a:ln>
          <a:effectLst/>
        </p:spPr>
        <p:txBody>
          <a:bodyPr vert="horz" wrap="square" lIns="179212" tIns="143370" rIns="179212" bIns="143370" numCol="1" anchor="t" anchorCtr="0" compatLnSpc="1">
            <a:prstTxWarp prst="textNoShape">
              <a:avLst/>
            </a:prstTxWarp>
            <a:spAutoFit/>
          </a:bodyPr>
          <a:lstStyle/>
          <a:p>
            <a:pPr marL="0" marR="0" lvl="0" indent="0" algn="l" defTabSz="91347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2012 Microsoft Corporation. All rights reserved. Microsoft, Windows, Windows Vista and other product names are or may be registered trademarks and/or trademarks in the U.S. and/or other countries.</a:t>
            </a:r>
          </a:p>
          <a:p>
            <a:pPr marL="0" marR="0" lvl="0" indent="0" algn="l" defTabSz="91347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744" y="3165964"/>
            <a:ext cx="3223021" cy="736741"/>
          </a:xfrm>
          <a:prstGeom prst="rect">
            <a:avLst/>
          </a:prstGeom>
        </p:spPr>
      </p:pic>
    </p:spTree>
    <p:extLst>
      <p:ext uri="{BB962C8B-B14F-4D97-AF65-F5344CB8AC3E}">
        <p14:creationId xmlns:p14="http://schemas.microsoft.com/office/powerpoint/2010/main" val="11937341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2_Title 1">
    <p:spTree>
      <p:nvGrpSpPr>
        <p:cNvPr id="1" name=""/>
        <p:cNvGrpSpPr/>
        <p:nvPr/>
      </p:nvGrpSpPr>
      <p:grpSpPr>
        <a:xfrm>
          <a:off x="0" y="0"/>
          <a:ext cx="0" cy="0"/>
          <a:chOff x="0" y="0"/>
          <a:chExt cx="0" cy="0"/>
        </a:xfrm>
      </p:grpSpPr>
      <p:pic>
        <p:nvPicPr>
          <p:cNvPr id="2050"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8467"/>
            <a:ext cx="12192000" cy="73321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Rectangle 11"/>
          <p:cNvSpPr/>
          <p:nvPr/>
        </p:nvSpPr>
        <p:spPr bwMode="gray">
          <a:xfrm>
            <a:off x="150813" y="2194560"/>
            <a:ext cx="5486400" cy="3901440"/>
          </a:xfrm>
          <a:prstGeom prst="rect">
            <a:avLst/>
          </a:prstGeom>
          <a:solidFill>
            <a:schemeClr val="bg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09"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150813" y="2194560"/>
            <a:ext cx="5486400" cy="2926321"/>
          </a:xfrm>
          <a:noFill/>
        </p:spPr>
        <p:txBody>
          <a:bodyPr vert="horz" lIns="137160" tIns="182880" rIns="146304" bIns="91440" rtlCol="0" anchor="t" anchorCtr="0">
            <a:normAutofit/>
          </a:bodyPr>
          <a:lstStyle>
            <a:lvl1pPr>
              <a:defRPr lang="en-US" sz="4400" spc="-98" dirty="0">
                <a:gradFill>
                  <a:gsLst>
                    <a:gs pos="5833">
                      <a:srgbClr val="FFFFFF"/>
                    </a:gs>
                    <a:gs pos="18000">
                      <a:srgbClr val="FFFFFF"/>
                    </a:gs>
                  </a:gsLst>
                  <a:lin ang="5400000" scaled="0"/>
                </a:gradFill>
              </a:defRPr>
            </a:lvl1pPr>
          </a:lstStyle>
          <a:p>
            <a:pPr lvl="0"/>
            <a:r>
              <a:rPr lang="en-US" dirty="0"/>
              <a:t>Presentation title</a:t>
            </a:r>
          </a:p>
        </p:txBody>
      </p:sp>
      <p:sp>
        <p:nvSpPr>
          <p:cNvPr id="4" name="Text Placeholder 3"/>
          <p:cNvSpPr>
            <a:spLocks noGrp="1"/>
          </p:cNvSpPr>
          <p:nvPr>
            <p:ph type="body" sz="quarter" idx="10" hasCustomPrompt="1"/>
          </p:nvPr>
        </p:nvSpPr>
        <p:spPr>
          <a:xfrm>
            <a:off x="150813" y="5120640"/>
            <a:ext cx="5486400" cy="975360"/>
          </a:xfrm>
        </p:spPr>
        <p:txBody>
          <a:bodyPr lIns="137160" tIns="91440">
            <a:noAutofit/>
          </a:bodyPr>
          <a:lstStyle>
            <a:lvl1pPr marL="0" indent="0">
              <a:spcBef>
                <a:spcPts val="0"/>
              </a:spcBef>
              <a:buNone/>
              <a:defRPr sz="2000">
                <a:solidFill>
                  <a:schemeClr val="bg1"/>
                </a:solidFill>
              </a:defRPr>
            </a:lvl1pPr>
            <a:lvl2pPr marL="281674" indent="0">
              <a:buNone/>
              <a:defRPr sz="2000">
                <a:solidFill>
                  <a:schemeClr val="bg1"/>
                </a:solidFill>
              </a:defRPr>
            </a:lvl2pPr>
            <a:lvl3pPr marL="588476" indent="0">
              <a:buNone/>
              <a:defRPr sz="2000">
                <a:solidFill>
                  <a:schemeClr val="bg1"/>
                </a:solidFill>
              </a:defRPr>
            </a:lvl3pPr>
            <a:lvl4pPr marL="870150" indent="0">
              <a:buNone/>
              <a:defRPr sz="2000">
                <a:solidFill>
                  <a:schemeClr val="bg1"/>
                </a:solidFill>
              </a:defRPr>
            </a:lvl4pPr>
            <a:lvl5pPr marL="1105540" indent="0">
              <a:buNone/>
              <a:defRPr sz="2000">
                <a:solidFill>
                  <a:schemeClr val="bg1"/>
                </a:solidFill>
              </a:defRPr>
            </a:lvl5pPr>
          </a:lstStyle>
          <a:p>
            <a:pPr lvl="0"/>
            <a:r>
              <a:rPr lang="en-US" dirty="0"/>
              <a:t>Speaker Name</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264174" y="6672314"/>
            <a:ext cx="1530157" cy="334087"/>
          </a:xfrm>
          <a:prstGeom prst="rect">
            <a:avLst/>
          </a:prstGeom>
          <a:noFill/>
          <a:ln>
            <a:noFill/>
          </a:ln>
        </p:spPr>
      </p:pic>
    </p:spTree>
    <p:extLst>
      <p:ext uri="{BB962C8B-B14F-4D97-AF65-F5344CB8AC3E}">
        <p14:creationId xmlns:p14="http://schemas.microsoft.com/office/powerpoint/2010/main" val="3332349108"/>
      </p:ext>
    </p:extLst>
  </p:cSld>
  <p:clrMapOvr>
    <a:masterClrMapping/>
  </p:clrMapOvr>
  <p:transition>
    <p:fade/>
  </p:transition>
  <p:extLst mod="1">
    <p:ext uri="{DCECCB84-F9BA-43D5-87BE-67443E8EF086}">
      <p15:sldGuideLst xmlns:p15="http://schemas.microsoft.com/office/powerpoint/2012/main">
        <p15:guide id="1" pos="95">
          <p15:clr>
            <a:srgbClr val="5ACBF0"/>
          </p15:clr>
        </p15:guide>
        <p15:guide id="2" pos="671">
          <p15:clr>
            <a:srgbClr val="5ACBF0"/>
          </p15:clr>
        </p15:guide>
        <p15:guide id="3" pos="1247">
          <p15:clr>
            <a:srgbClr val="5ACBF0"/>
          </p15:clr>
        </p15:guide>
        <p15:guide id="4" pos="1823">
          <p15:clr>
            <a:srgbClr val="5ACBF0"/>
          </p15:clr>
        </p15:guide>
        <p15:guide id="5" pos="2399">
          <p15:clr>
            <a:srgbClr val="5ACBF0"/>
          </p15:clr>
        </p15:guide>
        <p15:guide id="6" pos="2975">
          <p15:clr>
            <a:srgbClr val="5ACBF0"/>
          </p15:clr>
        </p15:guide>
        <p15:guide id="7" pos="3551">
          <p15:clr>
            <a:srgbClr val="5ACBF0"/>
          </p15:clr>
        </p15:guide>
        <p15:guide id="8" pos="4127">
          <p15:clr>
            <a:srgbClr val="5ACBF0"/>
          </p15:clr>
        </p15:guide>
        <p15:guide id="9" pos="4703">
          <p15:clr>
            <a:srgbClr val="5ACBF0"/>
          </p15:clr>
        </p15:guide>
        <p15:guide id="10" pos="5279">
          <p15:clr>
            <a:srgbClr val="5ACBF0"/>
          </p15:clr>
        </p15:guide>
        <p15:guide id="11" pos="5855">
          <p15:clr>
            <a:srgbClr val="5ACBF0"/>
          </p15:clr>
        </p15:guide>
        <p15:guide id="12" pos="6431">
          <p15:clr>
            <a:srgbClr val="5ACBF0"/>
          </p15:clr>
        </p15:guide>
        <p15:guide id="13" pos="7007">
          <p15:clr>
            <a:srgbClr val="5ACBF0"/>
          </p15:clr>
        </p15:guide>
        <p15:guide id="14" pos="7583">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170" y="1268455"/>
            <a:ext cx="11652805" cy="2153424"/>
          </a:xfrm>
        </p:spPr>
        <p:txBody>
          <a:bodyPr/>
          <a:lstStyle>
            <a:lvl1pPr marL="0" indent="0">
              <a:buNone/>
              <a:defRPr>
                <a:gradFill>
                  <a:gsLst>
                    <a:gs pos="2920">
                      <a:schemeClr val="tx2"/>
                    </a:gs>
                    <a:gs pos="39000">
                      <a:schemeClr val="tx2"/>
                    </a:gs>
                  </a:gsLst>
                  <a:lin ang="5400000" scaled="0"/>
                </a:gradFill>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p:cNvSpPr txBox="1"/>
          <p:nvPr userDrawn="1"/>
        </p:nvSpPr>
        <p:spPr bwMode="white">
          <a:xfrm>
            <a:off x="4327999" y="7009999"/>
            <a:ext cx="3532827"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81"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00B0F0">
                        <a:alpha val="50000"/>
                      </a:srgbClr>
                    </a:gs>
                    <a:gs pos="86000">
                      <a:srgbClr val="00B0F0">
                        <a:alpha val="50000"/>
                      </a:srgbClr>
                    </a:gs>
                  </a:gsLst>
                  <a:lin ang="5400000" scaled="0"/>
                </a:gradFill>
                <a:effectLst/>
                <a:uLnTx/>
                <a:uFillTx/>
                <a:latin typeface="Segoe Semibold" pitchFamily="34" charset="0"/>
                <a:ea typeface="+mn-ea"/>
                <a:cs typeface="+mn-cs"/>
              </a:rPr>
              <a:t>MICROSOFT CONFIDENTIAL – INTERNAL ONLY</a:t>
            </a:r>
          </a:p>
        </p:txBody>
      </p:sp>
    </p:spTree>
    <p:extLst>
      <p:ext uri="{BB962C8B-B14F-4D97-AF65-F5344CB8AC3E}">
        <p14:creationId xmlns:p14="http://schemas.microsoft.com/office/powerpoint/2010/main" val="3519117842"/>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Blank Dar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4179606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3" name="Title 2"/>
          <p:cNvSpPr>
            <a:spLocks noGrp="1"/>
          </p:cNvSpPr>
          <p:nvPr>
            <p:ph type="title"/>
          </p:nvPr>
        </p:nvSpPr>
        <p:spPr>
          <a:xfrm>
            <a:off x="268858" y="305473"/>
            <a:ext cx="11650488" cy="989803"/>
          </a:xfrm>
          <a:prstGeom prst="rect">
            <a:avLst/>
          </a:prstGeom>
        </p:spPr>
        <p:txBody>
          <a:bodyPr/>
          <a:lstStyle>
            <a:lvl1pPr algn="l">
              <a:defRPr sz="5095">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3321443512"/>
      </p:ext>
    </p:extLst>
  </p:cSld>
  <p:clrMapOvr>
    <a:masterClrMapping/>
  </p:clrMapOvr>
  <p:transition spd="med">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Slide 4 for internal audiences">
    <p:spTree>
      <p:nvGrpSpPr>
        <p:cNvPr id="1" name=""/>
        <p:cNvGrpSpPr/>
        <p:nvPr/>
      </p:nvGrpSpPr>
      <p:grpSpPr>
        <a:xfrm>
          <a:off x="0" y="0"/>
          <a:ext cx="0" cy="0"/>
          <a:chOff x="0" y="0"/>
          <a:chExt cx="0" cy="0"/>
        </a:xfrm>
      </p:grpSpPr>
      <p:pic>
        <p:nvPicPr>
          <p:cNvPr id="13" name="Picture Placeholder 9"/>
          <p:cNvPicPr>
            <a:picLocks noChangeAspect="1"/>
          </p:cNvPicPr>
          <p:nvPr/>
        </p:nvPicPr>
        <p:blipFill rotWithShape="1">
          <a:blip r:embed="rId2">
            <a:extLst>
              <a:ext uri="{28A0092B-C50C-407E-A947-70E740481C1C}">
                <a14:useLocalDpi xmlns:a14="http://schemas.microsoft.com/office/drawing/2010/main" val="0"/>
              </a:ext>
            </a:extLst>
          </a:blip>
          <a:srcRect r="17632" b="7184"/>
          <a:stretch/>
        </p:blipFill>
        <p:spPr>
          <a:xfrm>
            <a:off x="4" y="4"/>
            <a:ext cx="12188825" cy="7315200"/>
          </a:xfrm>
          <a:prstGeom prst="rect">
            <a:avLst/>
          </a:prstGeom>
          <a:noFill/>
          <a:ln>
            <a:noFill/>
          </a:ln>
        </p:spPr>
      </p:pic>
      <p:pic>
        <p:nvPicPr>
          <p:cNvPr id="12" name="Picture 1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invGray">
          <a:xfrm>
            <a:off x="9798951" y="502967"/>
            <a:ext cx="2031717" cy="348288"/>
          </a:xfrm>
          <a:prstGeom prst="rect">
            <a:avLst/>
          </a:prstGeom>
        </p:spPr>
      </p:pic>
      <p:sp>
        <p:nvSpPr>
          <p:cNvPr id="2" name="Rectangle 1"/>
          <p:cNvSpPr/>
          <p:nvPr/>
        </p:nvSpPr>
        <p:spPr bwMode="gray">
          <a:xfrm>
            <a:off x="356850" y="308813"/>
            <a:ext cx="2390046" cy="191264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9578" tIns="44789" rIns="89578" bIns="44789" numCol="1" rtlCol="0" anchor="ctr" anchorCtr="0" compatLnSpc="1">
            <a:prstTxWarp prst="textNoShape">
              <a:avLst/>
            </a:prstTxWarp>
          </a:bodyPr>
          <a:lstStyle/>
          <a:p>
            <a:pPr algn="ctr" defTabSz="685202" fontAlgn="base">
              <a:spcBef>
                <a:spcPct val="0"/>
              </a:spcBef>
              <a:spcAft>
                <a:spcPct val="0"/>
              </a:spcAft>
            </a:pPr>
            <a:endParaRPr lang="en-US" sz="1470">
              <a:gradFill>
                <a:gsLst>
                  <a:gs pos="0">
                    <a:srgbClr val="FFFFFF"/>
                  </a:gs>
                  <a:gs pos="100000">
                    <a:srgbClr val="FFFFFF"/>
                  </a:gs>
                </a:gsLst>
                <a:lin ang="5400000" scaled="0"/>
              </a:gradFill>
            </a:endParaRPr>
          </a:p>
        </p:txBody>
      </p:sp>
      <p:sp>
        <p:nvSpPr>
          <p:cNvPr id="20" name="Rectangle 19"/>
          <p:cNvSpPr/>
          <p:nvPr/>
        </p:nvSpPr>
        <p:spPr bwMode="gray">
          <a:xfrm>
            <a:off x="356855" y="2223117"/>
            <a:ext cx="7170141" cy="3825289"/>
          </a:xfrm>
          <a:prstGeom prst="rect">
            <a:avLst/>
          </a:prstGeom>
          <a:solidFill>
            <a:srgbClr val="00B0F0">
              <a:alpha val="8470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2" tIns="143329" rIns="179162" bIns="143329" numCol="1" spcCol="0" rtlCol="0" fromWordArt="0" anchor="t" anchorCtr="0" forceAA="0" compatLnSpc="1">
            <a:prstTxWarp prst="textNoShape">
              <a:avLst/>
            </a:prstTxWarp>
            <a:noAutofit/>
          </a:bodyPr>
          <a:lstStyle/>
          <a:p>
            <a:pPr algn="ctr" defTabSz="913418" fontAlgn="base">
              <a:lnSpc>
                <a:spcPct val="90000"/>
              </a:lnSpc>
              <a:spcBef>
                <a:spcPct val="0"/>
              </a:spcBef>
              <a:spcAft>
                <a:spcPct val="0"/>
              </a:spcAft>
            </a:pPr>
            <a:endParaRPr lang="en-US" sz="2352">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358369" y="2223118"/>
            <a:ext cx="7170141" cy="1912644"/>
          </a:xfrm>
          <a:noFill/>
        </p:spPr>
        <p:txBody>
          <a:bodyPr lIns="146241" tIns="91401" rIns="146241" bIns="91401" anchor="t" anchorCtr="0"/>
          <a:lstStyle>
            <a:lvl1pPr>
              <a:defRPr sz="5194" spc="-98" baseline="0">
                <a:gradFill>
                  <a:gsLst>
                    <a:gs pos="5833">
                      <a:srgbClr val="FFFFFF"/>
                    </a:gs>
                    <a:gs pos="18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ltGray">
          <a:xfrm>
            <a:off x="358369" y="4139093"/>
            <a:ext cx="7170141" cy="1909324"/>
          </a:xfrm>
        </p:spPr>
        <p:txBody>
          <a:bodyPr tIns="109680" bIns="109680">
            <a:noAutofit/>
          </a:bodyPr>
          <a:lstStyle>
            <a:lvl1pPr marL="0" indent="0">
              <a:spcBef>
                <a:spcPts val="0"/>
              </a:spcBef>
              <a:buNone/>
              <a:defRPr sz="3136">
                <a:gradFill>
                  <a:gsLst>
                    <a:gs pos="1250">
                      <a:srgbClr val="FFFFFF"/>
                    </a:gs>
                    <a:gs pos="99000">
                      <a:srgbClr val="FFFFFF"/>
                    </a:gs>
                  </a:gsLst>
                  <a:lin ang="5400000" scaled="0"/>
                </a:gradFill>
              </a:defRPr>
            </a:lvl1pPr>
          </a:lstStyle>
          <a:p>
            <a:pPr lvl="0"/>
            <a:r>
              <a:rPr lang="en-US"/>
              <a:t>Speaker Name</a:t>
            </a:r>
          </a:p>
        </p:txBody>
      </p:sp>
      <p:pic>
        <p:nvPicPr>
          <p:cNvPr id="17" name="Picture 16" descr="IT.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7951" y="390175"/>
            <a:ext cx="716011" cy="874969"/>
          </a:xfrm>
          <a:prstGeom prst="rect">
            <a:avLst/>
          </a:prstGeom>
        </p:spPr>
      </p:pic>
    </p:spTree>
    <p:extLst>
      <p:ext uri="{BB962C8B-B14F-4D97-AF65-F5344CB8AC3E}">
        <p14:creationId xmlns:p14="http://schemas.microsoft.com/office/powerpoint/2010/main" val="61426843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367" y="2223127"/>
            <a:ext cx="11472227" cy="1915965"/>
          </a:xfrm>
          <a:noFill/>
        </p:spPr>
        <p:txBody>
          <a:bodyPr tIns="91401" bIns="91401" anchor="t" anchorCtr="0"/>
          <a:lstStyle>
            <a:lvl1pPr>
              <a:defRPr sz="7056"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2535066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367" y="2223127"/>
            <a:ext cx="11472227" cy="1915965"/>
          </a:xfrm>
          <a:noFill/>
        </p:spPr>
        <p:txBody>
          <a:bodyPr tIns="91401" bIns="91401" anchor="t" anchorCtr="0"/>
          <a:lstStyle>
            <a:lvl1pPr>
              <a:defRPr sz="7056"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0766285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367" y="2223127"/>
            <a:ext cx="11472227" cy="1915965"/>
          </a:xfrm>
          <a:noFill/>
        </p:spPr>
        <p:txBody>
          <a:bodyPr tIns="91401" bIns="91401" anchor="t" anchorCtr="0"/>
          <a:lstStyle>
            <a:lvl1pPr>
              <a:defRPr sz="7056"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0697403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358367" y="1268459"/>
            <a:ext cx="11472227" cy="1900954"/>
          </a:xfrm>
        </p:spPr>
        <p:txBody>
          <a:bodyPr/>
          <a:lstStyle>
            <a:lvl1pPr marL="0" indent="0">
              <a:buNone/>
              <a:defRPr>
                <a:gradFill>
                  <a:gsLst>
                    <a:gs pos="1250">
                      <a:schemeClr val="tx2"/>
                    </a:gs>
                    <a:gs pos="99000">
                      <a:schemeClr val="tx2"/>
                    </a:gs>
                  </a:gsLst>
                  <a:lin ang="5400000" scaled="0"/>
                </a:gradFill>
              </a:defRPr>
            </a:lvl1pPr>
            <a:lvl2pPr marL="0" indent="0">
              <a:buFontTx/>
              <a:buNone/>
              <a:defRPr sz="1862"/>
            </a:lvl2pPr>
            <a:lvl3pPr marL="223929" indent="0">
              <a:buNone/>
              <a:defRPr/>
            </a:lvl3pPr>
            <a:lvl4pPr marL="447858" indent="0">
              <a:buNone/>
              <a:defRPr/>
            </a:lvl4pPr>
            <a:lvl5pPr marL="67178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89235675"/>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358367" y="1268459"/>
            <a:ext cx="11472227" cy="1900954"/>
          </a:xfrm>
        </p:spPr>
        <p:txBody>
          <a:bodyPr/>
          <a:lstStyle>
            <a:lvl1pPr marL="0" indent="0">
              <a:buNone/>
              <a:defRPr>
                <a:gradFill>
                  <a:gsLst>
                    <a:gs pos="1250">
                      <a:schemeClr val="tx1"/>
                    </a:gs>
                    <a:gs pos="99000">
                      <a:schemeClr val="tx1"/>
                    </a:gs>
                  </a:gsLst>
                  <a:lin ang="5400000" scaled="0"/>
                </a:gradFill>
              </a:defRPr>
            </a:lvl1pPr>
            <a:lvl2pPr marL="0" indent="0">
              <a:buFontTx/>
              <a:buNone/>
              <a:defRPr sz="1862"/>
            </a:lvl2pPr>
            <a:lvl3pPr marL="223929" indent="0">
              <a:buNone/>
              <a:defRPr/>
            </a:lvl3pPr>
            <a:lvl4pPr marL="447858" indent="0">
              <a:buNone/>
              <a:defRPr/>
            </a:lvl4pPr>
            <a:lvl5pPr marL="67178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98591006"/>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58367" y="1277509"/>
            <a:ext cx="11472227" cy="1983926"/>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3701761"/>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3_Title 1">
    <p:spTree>
      <p:nvGrpSpPr>
        <p:cNvPr id="1" name=""/>
        <p:cNvGrpSpPr/>
        <p:nvPr/>
      </p:nvGrpSpPr>
      <p:grpSpPr>
        <a:xfrm>
          <a:off x="0" y="0"/>
          <a:ext cx="0" cy="0"/>
          <a:chOff x="0" y="0"/>
          <a:chExt cx="0" cy="0"/>
        </a:xfrm>
      </p:grpSpPr>
      <p:pic>
        <p:nvPicPr>
          <p:cNvPr id="3074"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8467"/>
            <a:ext cx="12192000" cy="73321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Rectangle 11"/>
          <p:cNvSpPr/>
          <p:nvPr/>
        </p:nvSpPr>
        <p:spPr bwMode="gray">
          <a:xfrm>
            <a:off x="150813" y="2194560"/>
            <a:ext cx="5486400" cy="3901440"/>
          </a:xfrm>
          <a:prstGeom prst="rect">
            <a:avLst/>
          </a:prstGeom>
          <a:solidFill>
            <a:schemeClr val="bg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09"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150813" y="2194560"/>
            <a:ext cx="5486400" cy="2926321"/>
          </a:xfrm>
          <a:noFill/>
        </p:spPr>
        <p:txBody>
          <a:bodyPr vert="horz" lIns="137160" tIns="182880" rIns="146304" bIns="91440" rtlCol="0" anchor="t" anchorCtr="0">
            <a:normAutofit/>
          </a:bodyPr>
          <a:lstStyle>
            <a:lvl1pPr>
              <a:defRPr lang="en-US" sz="4400" spc="-98" dirty="0">
                <a:gradFill>
                  <a:gsLst>
                    <a:gs pos="5833">
                      <a:srgbClr val="FFFFFF"/>
                    </a:gs>
                    <a:gs pos="18000">
                      <a:srgbClr val="FFFFFF"/>
                    </a:gs>
                  </a:gsLst>
                  <a:lin ang="5400000" scaled="0"/>
                </a:gradFill>
              </a:defRPr>
            </a:lvl1pPr>
          </a:lstStyle>
          <a:p>
            <a:pPr lvl="0"/>
            <a:r>
              <a:rPr lang="en-US" dirty="0"/>
              <a:t>Presentation title</a:t>
            </a:r>
          </a:p>
        </p:txBody>
      </p:sp>
      <p:sp>
        <p:nvSpPr>
          <p:cNvPr id="4" name="Text Placeholder 3"/>
          <p:cNvSpPr>
            <a:spLocks noGrp="1"/>
          </p:cNvSpPr>
          <p:nvPr>
            <p:ph type="body" sz="quarter" idx="10" hasCustomPrompt="1"/>
          </p:nvPr>
        </p:nvSpPr>
        <p:spPr>
          <a:xfrm>
            <a:off x="150813" y="5120640"/>
            <a:ext cx="5486400" cy="975360"/>
          </a:xfrm>
        </p:spPr>
        <p:txBody>
          <a:bodyPr lIns="137160" tIns="91440">
            <a:noAutofit/>
          </a:bodyPr>
          <a:lstStyle>
            <a:lvl1pPr marL="0" indent="0">
              <a:spcBef>
                <a:spcPts val="0"/>
              </a:spcBef>
              <a:buNone/>
              <a:defRPr sz="2000">
                <a:solidFill>
                  <a:schemeClr val="bg1"/>
                </a:solidFill>
              </a:defRPr>
            </a:lvl1pPr>
            <a:lvl2pPr marL="281674" indent="0">
              <a:buNone/>
              <a:defRPr sz="2000">
                <a:solidFill>
                  <a:schemeClr val="bg1"/>
                </a:solidFill>
              </a:defRPr>
            </a:lvl2pPr>
            <a:lvl3pPr marL="588476" indent="0">
              <a:buNone/>
              <a:defRPr sz="2000">
                <a:solidFill>
                  <a:schemeClr val="bg1"/>
                </a:solidFill>
              </a:defRPr>
            </a:lvl3pPr>
            <a:lvl4pPr marL="870150" indent="0">
              <a:buNone/>
              <a:defRPr sz="2000">
                <a:solidFill>
                  <a:schemeClr val="bg1"/>
                </a:solidFill>
              </a:defRPr>
            </a:lvl4pPr>
            <a:lvl5pPr marL="1105540" indent="0">
              <a:buNone/>
              <a:defRPr sz="2000">
                <a:solidFill>
                  <a:schemeClr val="bg1"/>
                </a:solidFill>
              </a:defRPr>
            </a:lvl5pPr>
          </a:lstStyle>
          <a:p>
            <a:pPr lvl="0"/>
            <a:r>
              <a:rPr lang="en-US" dirty="0"/>
              <a:t>Speaker Name</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264174" y="6672314"/>
            <a:ext cx="1530157" cy="334087"/>
          </a:xfrm>
          <a:prstGeom prst="rect">
            <a:avLst/>
          </a:prstGeom>
          <a:noFill/>
          <a:ln>
            <a:noFill/>
          </a:ln>
        </p:spPr>
      </p:pic>
    </p:spTree>
    <p:extLst>
      <p:ext uri="{BB962C8B-B14F-4D97-AF65-F5344CB8AC3E}">
        <p14:creationId xmlns:p14="http://schemas.microsoft.com/office/powerpoint/2010/main" val="3719368081"/>
      </p:ext>
    </p:extLst>
  </p:cSld>
  <p:clrMapOvr>
    <a:masterClrMapping/>
  </p:clrMapOvr>
  <p:transition>
    <p:fade/>
  </p:transition>
  <p:extLst mod="1">
    <p:ext uri="{DCECCB84-F9BA-43D5-87BE-67443E8EF086}">
      <p15:sldGuideLst xmlns:p15="http://schemas.microsoft.com/office/powerpoint/2012/main">
        <p15:guide id="1" pos="95">
          <p15:clr>
            <a:srgbClr val="5ACBF0"/>
          </p15:clr>
        </p15:guide>
        <p15:guide id="2" pos="671">
          <p15:clr>
            <a:srgbClr val="5ACBF0"/>
          </p15:clr>
        </p15:guide>
        <p15:guide id="3" pos="1247">
          <p15:clr>
            <a:srgbClr val="5ACBF0"/>
          </p15:clr>
        </p15:guide>
        <p15:guide id="4" pos="1823">
          <p15:clr>
            <a:srgbClr val="5ACBF0"/>
          </p15:clr>
        </p15:guide>
        <p15:guide id="5" pos="2399">
          <p15:clr>
            <a:srgbClr val="5ACBF0"/>
          </p15:clr>
        </p15:guide>
        <p15:guide id="6" pos="2975">
          <p15:clr>
            <a:srgbClr val="5ACBF0"/>
          </p15:clr>
        </p15:guide>
        <p15:guide id="7" pos="3551">
          <p15:clr>
            <a:srgbClr val="5ACBF0"/>
          </p15:clr>
        </p15:guide>
        <p15:guide id="8" pos="4127">
          <p15:clr>
            <a:srgbClr val="5ACBF0"/>
          </p15:clr>
        </p15:guide>
        <p15:guide id="9" pos="4703">
          <p15:clr>
            <a:srgbClr val="5ACBF0"/>
          </p15:clr>
        </p15:guide>
        <p15:guide id="10" pos="5279">
          <p15:clr>
            <a:srgbClr val="5ACBF0"/>
          </p15:clr>
        </p15:guide>
        <p15:guide id="11" pos="5855">
          <p15:clr>
            <a:srgbClr val="5ACBF0"/>
          </p15:clr>
        </p15:guide>
        <p15:guide id="12" pos="6431">
          <p15:clr>
            <a:srgbClr val="5ACBF0"/>
          </p15:clr>
        </p15:guide>
        <p15:guide id="13" pos="7007">
          <p15:clr>
            <a:srgbClr val="5ACBF0"/>
          </p15:clr>
        </p15:guide>
        <p15:guide id="14" pos="7583">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58367" y="1277509"/>
            <a:ext cx="11472227" cy="1983926"/>
          </a:xfrm>
        </p:spPr>
        <p:txBody>
          <a:bodyPr>
            <a:spAutoFit/>
          </a:bodyPr>
          <a:lstStyle>
            <a:lvl1pPr>
              <a:defRPr>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0817606"/>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358308" y="1268456"/>
            <a:ext cx="5497108" cy="1846645"/>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862"/>
            </a:lvl2pPr>
            <a:lvl3pPr marL="227040" indent="0">
              <a:buNone/>
              <a:tabLst/>
              <a:defRPr sz="1862"/>
            </a:lvl3pPr>
            <a:lvl4pPr marL="450968" indent="0">
              <a:buNone/>
              <a:defRPr/>
            </a:lvl4pPr>
            <a:lvl5pPr marL="671785"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333419" y="1268456"/>
            <a:ext cx="5497108" cy="1846645"/>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862"/>
            </a:lvl2pPr>
            <a:lvl3pPr marL="227040" indent="0">
              <a:buNone/>
              <a:tabLst/>
              <a:defRPr sz="1862"/>
            </a:lvl3pPr>
            <a:lvl4pPr marL="450968" indent="0">
              <a:buNone/>
              <a:defRPr/>
            </a:lvl4pPr>
            <a:lvl5pPr marL="671785"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29623648"/>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358767" y="1287579"/>
            <a:ext cx="5497108" cy="1846645"/>
          </a:xfrm>
        </p:spPr>
        <p:txBody>
          <a:bodyPr wrap="square">
            <a:spAutoFit/>
          </a:bodyPr>
          <a:lstStyle>
            <a:lvl1pPr marL="0" indent="0">
              <a:spcBef>
                <a:spcPts val="1200"/>
              </a:spcBef>
              <a:buClr>
                <a:schemeClr val="tx1"/>
              </a:buClr>
              <a:buFont typeface="Wingdings" pitchFamily="2" charset="2"/>
              <a:buNone/>
              <a:defRPr sz="3136"/>
            </a:lvl1pPr>
            <a:lvl2pPr marL="0" indent="0">
              <a:buNone/>
              <a:defRPr sz="1862"/>
            </a:lvl2pPr>
            <a:lvl3pPr marL="227040" indent="0">
              <a:buNone/>
              <a:tabLst/>
              <a:defRPr sz="1862"/>
            </a:lvl3pPr>
            <a:lvl4pPr marL="450968" indent="0">
              <a:buNone/>
              <a:defRPr/>
            </a:lvl4pPr>
            <a:lvl5pPr marL="671785"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333418" y="1266822"/>
            <a:ext cx="5497108" cy="1846645"/>
          </a:xfrm>
        </p:spPr>
        <p:txBody>
          <a:bodyPr wrap="square">
            <a:spAutoFit/>
          </a:bodyPr>
          <a:lstStyle>
            <a:lvl1pPr marL="0" indent="0">
              <a:spcBef>
                <a:spcPts val="1200"/>
              </a:spcBef>
              <a:buClr>
                <a:schemeClr val="tx1"/>
              </a:buClr>
              <a:buFont typeface="Wingdings" pitchFamily="2" charset="2"/>
              <a:buNone/>
              <a:defRPr sz="3136"/>
            </a:lvl1pPr>
            <a:lvl2pPr marL="0" indent="0">
              <a:buNone/>
              <a:defRPr sz="1862"/>
            </a:lvl2pPr>
            <a:lvl3pPr marL="227040" indent="0">
              <a:buNone/>
              <a:tabLst/>
              <a:defRPr sz="1862"/>
            </a:lvl3pPr>
            <a:lvl4pPr marL="450968" indent="0">
              <a:buNone/>
              <a:defRPr/>
            </a:lvl4pPr>
            <a:lvl5pPr marL="671785"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20735962"/>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358367" y="1268458"/>
            <a:ext cx="5497108" cy="1846645"/>
          </a:xfrm>
        </p:spPr>
        <p:txBody>
          <a:bodyPr wrap="square">
            <a:spAutoFit/>
          </a:bodyPr>
          <a:lstStyle>
            <a:lvl1pPr marL="281467" indent="-281467">
              <a:spcBef>
                <a:spcPts val="1200"/>
              </a:spcBef>
              <a:buClr>
                <a:schemeClr val="tx1"/>
              </a:buClr>
              <a:buFont typeface="Arial" pitchFamily="34" charset="0"/>
              <a:buChar char="•"/>
              <a:defRPr sz="3136"/>
            </a:lvl1pPr>
            <a:lvl2pPr marL="520312" indent="-228429">
              <a:defRPr sz="1862"/>
            </a:lvl2pPr>
            <a:lvl3pPr marL="685288" indent="-164977">
              <a:tabLst/>
              <a:defRPr sz="1862"/>
            </a:lvl3pPr>
            <a:lvl4pPr marL="862956" indent="-177668">
              <a:defRPr/>
            </a:lvl4pPr>
            <a:lvl5pPr marL="1027934" indent="-16497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331968" y="1268458"/>
            <a:ext cx="5498497" cy="1846645"/>
          </a:xfrm>
        </p:spPr>
        <p:txBody>
          <a:bodyPr wrap="square">
            <a:spAutoFit/>
          </a:bodyPr>
          <a:lstStyle>
            <a:lvl1pPr marL="281467" indent="-281467">
              <a:spcBef>
                <a:spcPts val="1200"/>
              </a:spcBef>
              <a:buClr>
                <a:schemeClr val="tx1"/>
              </a:buClr>
              <a:buFont typeface="Arial" pitchFamily="34" charset="0"/>
              <a:buChar char="•"/>
              <a:defRPr sz="3136"/>
            </a:lvl1pPr>
            <a:lvl2pPr marL="520312" indent="-228429">
              <a:defRPr sz="1862"/>
            </a:lvl2pPr>
            <a:lvl3pPr marL="685288" indent="-164977">
              <a:tabLst/>
              <a:defRPr sz="1862"/>
            </a:lvl3pPr>
            <a:lvl4pPr marL="862956" indent="-177668">
              <a:defRPr/>
            </a:lvl4pPr>
            <a:lvl5pPr marL="1027934" indent="-16497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22014489"/>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356852" y="1266822"/>
            <a:ext cx="5497108" cy="1846645"/>
          </a:xfrm>
        </p:spPr>
        <p:txBody>
          <a:bodyPr wrap="square">
            <a:spAutoFit/>
          </a:bodyPr>
          <a:lstStyle>
            <a:lvl1pPr marL="281467" indent="-281467">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312" indent="-228429">
              <a:defRPr sz="1862"/>
            </a:lvl2pPr>
            <a:lvl3pPr marL="685288" indent="-164977">
              <a:tabLst/>
              <a:defRPr sz="1862"/>
            </a:lvl3pPr>
            <a:lvl4pPr marL="862956" indent="-177668">
              <a:defRPr/>
            </a:lvl4pPr>
            <a:lvl5pPr marL="1027934" indent="-16497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333418" y="1266823"/>
            <a:ext cx="5497108" cy="1846645"/>
          </a:xfrm>
        </p:spPr>
        <p:txBody>
          <a:bodyPr wrap="square">
            <a:spAutoFit/>
          </a:bodyPr>
          <a:lstStyle>
            <a:lvl1pPr marL="281467" indent="-281467">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312" indent="-228429">
              <a:defRPr sz="1862"/>
            </a:lvl2pPr>
            <a:lvl3pPr marL="685288" indent="-164977">
              <a:tabLst/>
              <a:defRPr sz="1862"/>
            </a:lvl3pPr>
            <a:lvl4pPr marL="862956" indent="-177668">
              <a:defRPr/>
            </a:lvl4pPr>
            <a:lvl5pPr marL="1027934" indent="-16497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32165327"/>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94142598"/>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50251803"/>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70097803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256757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Blank Accent Color 3">
    <p:spTree>
      <p:nvGrpSpPr>
        <p:cNvPr id="1" name=""/>
        <p:cNvGrpSpPr/>
        <p:nvPr/>
      </p:nvGrpSpPr>
      <p:grpSpPr>
        <a:xfrm>
          <a:off x="0" y="0"/>
          <a:ext cx="0" cy="0"/>
          <a:chOff x="0" y="0"/>
          <a:chExt cx="0" cy="0"/>
        </a:xfrm>
      </p:grpSpPr>
    </p:spTree>
    <p:extLst>
      <p:ext uri="{BB962C8B-B14F-4D97-AF65-F5344CB8AC3E}">
        <p14:creationId xmlns:p14="http://schemas.microsoft.com/office/powerpoint/2010/main" val="1655840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4_Title 1">
    <p:spTree>
      <p:nvGrpSpPr>
        <p:cNvPr id="1" name=""/>
        <p:cNvGrpSpPr/>
        <p:nvPr/>
      </p:nvGrpSpPr>
      <p:grpSpPr>
        <a:xfrm>
          <a:off x="0" y="0"/>
          <a:ext cx="0" cy="0"/>
          <a:chOff x="0" y="0"/>
          <a:chExt cx="0" cy="0"/>
        </a:xfrm>
      </p:grpSpPr>
      <p:pic>
        <p:nvPicPr>
          <p:cNvPr id="4098"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8467"/>
            <a:ext cx="12192000" cy="73321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Rectangle 11"/>
          <p:cNvSpPr/>
          <p:nvPr/>
        </p:nvSpPr>
        <p:spPr bwMode="gray">
          <a:xfrm>
            <a:off x="150813" y="2194560"/>
            <a:ext cx="5486400" cy="3901440"/>
          </a:xfrm>
          <a:prstGeom prst="rect">
            <a:avLst/>
          </a:prstGeom>
          <a:solidFill>
            <a:schemeClr val="bg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09"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150813" y="2194560"/>
            <a:ext cx="5486400" cy="2926321"/>
          </a:xfrm>
          <a:noFill/>
        </p:spPr>
        <p:txBody>
          <a:bodyPr vert="horz" lIns="137160" tIns="182880" rIns="146304" bIns="91440" rtlCol="0" anchor="t" anchorCtr="0">
            <a:normAutofit/>
          </a:bodyPr>
          <a:lstStyle>
            <a:lvl1pPr>
              <a:defRPr lang="en-US" sz="4400" spc="-98" dirty="0">
                <a:gradFill>
                  <a:gsLst>
                    <a:gs pos="5833">
                      <a:srgbClr val="FFFFFF"/>
                    </a:gs>
                    <a:gs pos="18000">
                      <a:srgbClr val="FFFFFF"/>
                    </a:gs>
                  </a:gsLst>
                  <a:lin ang="5400000" scaled="0"/>
                </a:gradFill>
              </a:defRPr>
            </a:lvl1pPr>
          </a:lstStyle>
          <a:p>
            <a:pPr lvl="0"/>
            <a:r>
              <a:rPr lang="en-US" dirty="0"/>
              <a:t>Presentation title</a:t>
            </a:r>
          </a:p>
        </p:txBody>
      </p:sp>
      <p:sp>
        <p:nvSpPr>
          <p:cNvPr id="4" name="Text Placeholder 3"/>
          <p:cNvSpPr>
            <a:spLocks noGrp="1"/>
          </p:cNvSpPr>
          <p:nvPr>
            <p:ph type="body" sz="quarter" idx="10" hasCustomPrompt="1"/>
          </p:nvPr>
        </p:nvSpPr>
        <p:spPr>
          <a:xfrm>
            <a:off x="150813" y="5120640"/>
            <a:ext cx="5486400" cy="975360"/>
          </a:xfrm>
        </p:spPr>
        <p:txBody>
          <a:bodyPr lIns="137160" tIns="91440">
            <a:noAutofit/>
          </a:bodyPr>
          <a:lstStyle>
            <a:lvl1pPr marL="0" indent="0">
              <a:spcBef>
                <a:spcPts val="0"/>
              </a:spcBef>
              <a:buNone/>
              <a:defRPr sz="2000">
                <a:solidFill>
                  <a:schemeClr val="bg1"/>
                </a:solidFill>
              </a:defRPr>
            </a:lvl1pPr>
            <a:lvl2pPr marL="281674" indent="0">
              <a:buNone/>
              <a:defRPr sz="2000">
                <a:solidFill>
                  <a:schemeClr val="bg1"/>
                </a:solidFill>
              </a:defRPr>
            </a:lvl2pPr>
            <a:lvl3pPr marL="588476" indent="0">
              <a:buNone/>
              <a:defRPr sz="2000">
                <a:solidFill>
                  <a:schemeClr val="bg1"/>
                </a:solidFill>
              </a:defRPr>
            </a:lvl3pPr>
            <a:lvl4pPr marL="870150" indent="0">
              <a:buNone/>
              <a:defRPr sz="2000">
                <a:solidFill>
                  <a:schemeClr val="bg1"/>
                </a:solidFill>
              </a:defRPr>
            </a:lvl4pPr>
            <a:lvl5pPr marL="1105540" indent="0">
              <a:buNone/>
              <a:defRPr sz="2000">
                <a:solidFill>
                  <a:schemeClr val="bg1"/>
                </a:solidFill>
              </a:defRPr>
            </a:lvl5pPr>
          </a:lstStyle>
          <a:p>
            <a:pPr lvl="0"/>
            <a:r>
              <a:rPr lang="en-US" dirty="0"/>
              <a:t>Speaker Name</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264174" y="6672314"/>
            <a:ext cx="1530157" cy="334087"/>
          </a:xfrm>
          <a:prstGeom prst="rect">
            <a:avLst/>
          </a:prstGeom>
          <a:noFill/>
          <a:ln>
            <a:noFill/>
          </a:ln>
        </p:spPr>
      </p:pic>
    </p:spTree>
    <p:extLst>
      <p:ext uri="{BB962C8B-B14F-4D97-AF65-F5344CB8AC3E}">
        <p14:creationId xmlns:p14="http://schemas.microsoft.com/office/powerpoint/2010/main" val="2866780968"/>
      </p:ext>
    </p:extLst>
  </p:cSld>
  <p:clrMapOvr>
    <a:masterClrMapping/>
  </p:clrMapOvr>
  <p:transition>
    <p:fade/>
  </p:transition>
  <p:extLst mod="1">
    <p:ext uri="{DCECCB84-F9BA-43D5-87BE-67443E8EF086}">
      <p15:sldGuideLst xmlns:p15="http://schemas.microsoft.com/office/powerpoint/2012/main">
        <p15:guide id="1" pos="95">
          <p15:clr>
            <a:srgbClr val="5ACBF0"/>
          </p15:clr>
        </p15:guide>
        <p15:guide id="2" pos="671">
          <p15:clr>
            <a:srgbClr val="5ACBF0"/>
          </p15:clr>
        </p15:guide>
        <p15:guide id="3" pos="1247">
          <p15:clr>
            <a:srgbClr val="5ACBF0"/>
          </p15:clr>
        </p15:guide>
        <p15:guide id="4" pos="1823">
          <p15:clr>
            <a:srgbClr val="5ACBF0"/>
          </p15:clr>
        </p15:guide>
        <p15:guide id="5" pos="2399">
          <p15:clr>
            <a:srgbClr val="5ACBF0"/>
          </p15:clr>
        </p15:guide>
        <p15:guide id="6" pos="2975">
          <p15:clr>
            <a:srgbClr val="5ACBF0"/>
          </p15:clr>
        </p15:guide>
        <p15:guide id="7" pos="3551">
          <p15:clr>
            <a:srgbClr val="5ACBF0"/>
          </p15:clr>
        </p15:guide>
        <p15:guide id="8" pos="4127">
          <p15:clr>
            <a:srgbClr val="5ACBF0"/>
          </p15:clr>
        </p15:guide>
        <p15:guide id="9" pos="4703">
          <p15:clr>
            <a:srgbClr val="5ACBF0"/>
          </p15:clr>
        </p15:guide>
        <p15:guide id="10" pos="5279">
          <p15:clr>
            <a:srgbClr val="5ACBF0"/>
          </p15:clr>
        </p15:guide>
        <p15:guide id="11" pos="5855">
          <p15:clr>
            <a:srgbClr val="5ACBF0"/>
          </p15:clr>
        </p15:guide>
        <p15:guide id="12" pos="6431">
          <p15:clr>
            <a:srgbClr val="5ACBF0"/>
          </p15:clr>
        </p15:guide>
        <p15:guide id="13" pos="7007">
          <p15:clr>
            <a:srgbClr val="5ACBF0"/>
          </p15:clr>
        </p15:guide>
        <p15:guide id="14" pos="7583">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p:nvSpPr>
        <p:spPr bwMode="hidden">
          <a:xfrm>
            <a:off x="4" y="1268454"/>
            <a:ext cx="12188825" cy="604674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91" tIns="45691" rIns="45691" bIns="45691" numCol="1" spcCol="0" rtlCol="0" fromWordArt="0" anchor="ctr" anchorCtr="0" forceAA="0" compatLnSpc="1">
            <a:prstTxWarp prst="textNoShape">
              <a:avLst/>
            </a:prstTxWarp>
            <a:noAutofit/>
          </a:bodyPr>
          <a:lstStyle/>
          <a:p>
            <a:pPr algn="ctr" defTabSz="913418" fontAlgn="base">
              <a:spcBef>
                <a:spcPct val="0"/>
              </a:spcBef>
              <a:spcAft>
                <a:spcPct val="0"/>
              </a:spcAft>
            </a:pPr>
            <a:endParaRPr lang="en-US" sz="1764">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356852" y="1277153"/>
            <a:ext cx="11473055" cy="1943274"/>
          </a:xfrm>
        </p:spPr>
        <p:txBody>
          <a:bodyPr/>
          <a:lstStyle>
            <a:lvl1pPr marL="0" indent="0">
              <a:buNone/>
              <a:defRPr sz="3234">
                <a:gradFill>
                  <a:gsLst>
                    <a:gs pos="1250">
                      <a:srgbClr val="000000"/>
                    </a:gs>
                    <a:gs pos="100000">
                      <a:srgbClr val="000000"/>
                    </a:gs>
                  </a:gsLst>
                  <a:lin ang="5400000" scaled="0"/>
                </a:gradFill>
                <a:latin typeface="Segoe UI" pitchFamily="34" charset="0"/>
                <a:cs typeface="Segoe UI" pitchFamily="34" charset="0"/>
              </a:defRPr>
            </a:lvl1pPr>
            <a:lvl2pPr marL="339471" indent="0">
              <a:buNone/>
              <a:defRPr>
                <a:gradFill>
                  <a:gsLst>
                    <a:gs pos="1250">
                      <a:srgbClr val="000000"/>
                    </a:gs>
                    <a:gs pos="100000">
                      <a:srgbClr val="000000"/>
                    </a:gs>
                  </a:gsLst>
                  <a:lin ang="5400000" scaled="0"/>
                </a:gradFill>
                <a:latin typeface="Segoe UI" pitchFamily="34" charset="0"/>
                <a:cs typeface="Segoe UI" pitchFamily="34" charset="0"/>
              </a:defRPr>
            </a:lvl2pPr>
            <a:lvl3pPr marL="572659" indent="0">
              <a:buNone/>
              <a:defRPr>
                <a:gradFill>
                  <a:gsLst>
                    <a:gs pos="1250">
                      <a:srgbClr val="000000"/>
                    </a:gs>
                    <a:gs pos="100000">
                      <a:srgbClr val="000000"/>
                    </a:gs>
                  </a:gsLst>
                  <a:lin ang="5400000" scaled="0"/>
                </a:gradFill>
                <a:latin typeface="Segoe UI" pitchFamily="34" charset="0"/>
                <a:cs typeface="Segoe UI" pitchFamily="34" charset="0"/>
              </a:defRPr>
            </a:lvl3pPr>
            <a:lvl4pPr marL="797919" indent="0">
              <a:buNone/>
              <a:defRPr>
                <a:gradFill>
                  <a:gsLst>
                    <a:gs pos="1250">
                      <a:srgbClr val="000000"/>
                    </a:gs>
                    <a:gs pos="100000">
                      <a:srgbClr val="000000"/>
                    </a:gs>
                  </a:gsLst>
                  <a:lin ang="5400000" scaled="0"/>
                </a:gradFill>
                <a:latin typeface="Segoe UI" pitchFamily="34" charset="0"/>
                <a:cs typeface="Segoe UI" pitchFamily="34" charset="0"/>
              </a:defRPr>
            </a:lvl4pPr>
            <a:lvl5pPr marL="1029521"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45765472"/>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Title, Subtitle and Content">
    <p:spTree>
      <p:nvGrpSpPr>
        <p:cNvPr id="1" name=""/>
        <p:cNvGrpSpPr/>
        <p:nvPr/>
      </p:nvGrpSpPr>
      <p:grpSpPr>
        <a:xfrm>
          <a:off x="0" y="0"/>
          <a:ext cx="0" cy="0"/>
          <a:chOff x="0" y="0"/>
          <a:chExt cx="0" cy="0"/>
        </a:xfrm>
      </p:grpSpPr>
      <p:sp>
        <p:nvSpPr>
          <p:cNvPr id="7" name="Text Placeholder 6"/>
          <p:cNvSpPr>
            <a:spLocks noGrp="1"/>
          </p:cNvSpPr>
          <p:nvPr>
            <p:ph type="body" sz="quarter" idx="12" hasCustomPrompt="1"/>
          </p:nvPr>
        </p:nvSpPr>
        <p:spPr>
          <a:xfrm>
            <a:off x="266631" y="2094679"/>
            <a:ext cx="11655564" cy="1983926"/>
          </a:xfrm>
        </p:spPr>
        <p:txBody>
          <a:bodyPr/>
          <a:lstStyle>
            <a:lvl1pPr>
              <a:defRPr>
                <a:solidFill>
                  <a:srgbClr val="32145A"/>
                </a:solidFill>
              </a:defRPr>
            </a:lvl1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hasCustomPrompt="1"/>
          </p:nvPr>
        </p:nvSpPr>
        <p:spPr>
          <a:xfrm>
            <a:off x="266631" y="101377"/>
            <a:ext cx="11655564" cy="975360"/>
          </a:xfrm>
        </p:spPr>
        <p:txBody>
          <a:bodyPr/>
          <a:lstStyle>
            <a:lvl1pPr>
              <a:defRPr>
                <a:solidFill>
                  <a:srgbClr val="32145A"/>
                </a:solidFill>
              </a:defRPr>
            </a:lvl1pPr>
          </a:lstStyle>
          <a:p>
            <a:r>
              <a:rPr lang="en-US" dirty="0"/>
              <a:t>Click to edit title</a:t>
            </a:r>
          </a:p>
        </p:txBody>
      </p:sp>
      <p:sp>
        <p:nvSpPr>
          <p:cNvPr id="5" name="Text Placeholder 4"/>
          <p:cNvSpPr>
            <a:spLocks noGrp="1"/>
          </p:cNvSpPr>
          <p:nvPr>
            <p:ph type="body" sz="quarter" idx="11" hasCustomPrompt="1"/>
          </p:nvPr>
        </p:nvSpPr>
        <p:spPr>
          <a:xfrm>
            <a:off x="266631" y="1209490"/>
            <a:ext cx="11655564" cy="701499"/>
          </a:xfrm>
        </p:spPr>
        <p:txBody>
          <a:bodyPr tIns="91440" anchor="t"/>
          <a:lstStyle>
            <a:lvl1pPr>
              <a:defRPr sz="3732" b="1">
                <a:solidFill>
                  <a:schemeClr val="tx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vl6pPr>
              <a:defRPr>
                <a:solidFill>
                  <a:schemeClr val="accent1"/>
                </a:solidFill>
              </a:defRPr>
            </a:lvl6pPr>
          </a:lstStyle>
          <a:p>
            <a:pPr lvl="0"/>
            <a:r>
              <a:rPr lang="en-US" dirty="0"/>
              <a:t>Subtitle</a:t>
            </a:r>
          </a:p>
        </p:txBody>
      </p:sp>
      <p:pic>
        <p:nvPicPr>
          <p:cNvPr id="13" name="Picture 12"/>
          <p:cNvPicPr>
            <a:picLocks noChangeAspect="1"/>
          </p:cNvPicPr>
          <p:nvPr userDrawn="1"/>
        </p:nvPicPr>
        <p:blipFill>
          <a:blip r:embed="rId2"/>
          <a:stretch>
            <a:fillRect/>
          </a:stretch>
        </p:blipFill>
        <p:spPr>
          <a:xfrm>
            <a:off x="10529603" y="6363521"/>
            <a:ext cx="1552035" cy="946756"/>
          </a:xfrm>
          <a:prstGeom prst="rect">
            <a:avLst/>
          </a:prstGeom>
        </p:spPr>
      </p:pic>
      <p:pic>
        <p:nvPicPr>
          <p:cNvPr id="14" name="Picture 13"/>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6487" y="6592718"/>
            <a:ext cx="1828324" cy="717559"/>
          </a:xfrm>
          <a:prstGeom prst="rect">
            <a:avLst/>
          </a:prstGeom>
        </p:spPr>
      </p:pic>
    </p:spTree>
    <p:extLst>
      <p:ext uri="{BB962C8B-B14F-4D97-AF65-F5344CB8AC3E}">
        <p14:creationId xmlns:p14="http://schemas.microsoft.com/office/powerpoint/2010/main" val="1754661545"/>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pic>
        <p:nvPicPr>
          <p:cNvPr id="9" name="Picture Placeholder 3"/>
          <p:cNvPicPr>
            <a:picLocks noChangeAspect="1"/>
          </p:cNvPicPr>
          <p:nvPr userDrawn="1"/>
        </p:nvPicPr>
        <p:blipFill rotWithShape="1">
          <a:blip r:embed="rId2">
            <a:extLst>
              <a:ext uri="{28A0092B-C50C-407E-A947-70E740481C1C}">
                <a14:useLocalDpi xmlns:a14="http://schemas.microsoft.com/office/drawing/2010/main" val="0"/>
              </a:ext>
            </a:extLst>
          </a:blip>
          <a:srcRect l="-26" t="16070" r="25541" b="21185"/>
          <a:stretch/>
        </p:blipFill>
        <p:spPr>
          <a:xfrm>
            <a:off x="-93630" y="-8301"/>
            <a:ext cx="12282456" cy="7343188"/>
          </a:xfrm>
          <a:prstGeom prst="rect">
            <a:avLst/>
          </a:prstGeom>
          <a:noFill/>
          <a:ln>
            <a:noFill/>
          </a:ln>
        </p:spPr>
      </p:pic>
      <p:pic>
        <p:nvPicPr>
          <p:cNvPr id="10" name="Picture 9"/>
          <p:cNvPicPr>
            <a:picLocks noChangeAspect="1"/>
          </p:cNvPicPr>
          <p:nvPr userDrawn="1"/>
        </p:nvPicPr>
        <p:blipFill rotWithShape="1">
          <a:blip r:embed="rId3" cstate="print">
            <a:alphaModFix amt="96000"/>
            <a:extLst>
              <a:ext uri="{28A0092B-C50C-407E-A947-70E740481C1C}">
                <a14:useLocalDpi xmlns:a14="http://schemas.microsoft.com/office/drawing/2010/main" val="0"/>
              </a:ext>
            </a:extLst>
          </a:blip>
          <a:srcRect t="7658" r="14499" b="6533"/>
          <a:stretch/>
        </p:blipFill>
        <p:spPr>
          <a:xfrm>
            <a:off x="-93631" y="-8302"/>
            <a:ext cx="12162653" cy="7331803"/>
          </a:xfrm>
          <a:prstGeom prst="rect">
            <a:avLst/>
          </a:prstGeom>
        </p:spPr>
      </p:pic>
      <p:sp>
        <p:nvSpPr>
          <p:cNvPr id="2" name="Rectangle 1"/>
          <p:cNvSpPr/>
          <p:nvPr userDrawn="1"/>
        </p:nvSpPr>
        <p:spPr bwMode="auto">
          <a:xfrm>
            <a:off x="-93631" y="-8301"/>
            <a:ext cx="8595669" cy="7343188"/>
          </a:xfrm>
          <a:custGeom>
            <a:avLst/>
            <a:gdLst>
              <a:gd name="connsiteX0" fmla="*/ 0 w 6999571"/>
              <a:gd name="connsiteY0" fmla="*/ 0 h 7021286"/>
              <a:gd name="connsiteX1" fmla="*/ 6999571 w 6999571"/>
              <a:gd name="connsiteY1" fmla="*/ 0 h 7021286"/>
              <a:gd name="connsiteX2" fmla="*/ 6999571 w 6999571"/>
              <a:gd name="connsiteY2" fmla="*/ 7021286 h 7021286"/>
              <a:gd name="connsiteX3" fmla="*/ 0 w 6999571"/>
              <a:gd name="connsiteY3" fmla="*/ 7021286 h 7021286"/>
              <a:gd name="connsiteX4" fmla="*/ 0 w 6999571"/>
              <a:gd name="connsiteY4" fmla="*/ 0 h 7021286"/>
              <a:gd name="connsiteX0" fmla="*/ 0 w 8770314"/>
              <a:gd name="connsiteY0" fmla="*/ 0 h 7021286"/>
              <a:gd name="connsiteX1" fmla="*/ 8770314 w 8770314"/>
              <a:gd name="connsiteY1" fmla="*/ 0 h 7021286"/>
              <a:gd name="connsiteX2" fmla="*/ 6999571 w 8770314"/>
              <a:gd name="connsiteY2" fmla="*/ 7021286 h 7021286"/>
              <a:gd name="connsiteX3" fmla="*/ 0 w 8770314"/>
              <a:gd name="connsiteY3" fmla="*/ 7021286 h 7021286"/>
              <a:gd name="connsiteX4" fmla="*/ 0 w 8770314"/>
              <a:gd name="connsiteY4" fmla="*/ 0 h 7021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70314" h="7021286">
                <a:moveTo>
                  <a:pt x="0" y="0"/>
                </a:moveTo>
                <a:lnTo>
                  <a:pt x="8770314" y="0"/>
                </a:lnTo>
                <a:lnTo>
                  <a:pt x="6999571" y="7021286"/>
                </a:lnTo>
                <a:lnTo>
                  <a:pt x="0" y="7021286"/>
                </a:lnTo>
                <a:lnTo>
                  <a:pt x="0" y="0"/>
                </a:lnTo>
                <a:close/>
              </a:path>
            </a:pathLst>
          </a:custGeom>
          <a:solidFill>
            <a:srgbClr val="7F7F7F">
              <a:alpha val="1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960" b="1" dirty="0">
              <a:solidFill>
                <a:srgbClr val="FFFFFF"/>
              </a:solidFill>
              <a:latin typeface="Segoe UI Light"/>
              <a:ea typeface="Segoe UI" pitchFamily="34" charset="0"/>
              <a:cs typeface="Segoe UI" pitchFamily="34" charset="0"/>
            </a:endParaRPr>
          </a:p>
        </p:txBody>
      </p:sp>
      <p:sp>
        <p:nvSpPr>
          <p:cNvPr id="4" name="Date Placeholder 3"/>
          <p:cNvSpPr>
            <a:spLocks noGrp="1"/>
          </p:cNvSpPr>
          <p:nvPr>
            <p:ph type="dt" sz="half" idx="10"/>
          </p:nvPr>
        </p:nvSpPr>
        <p:spPr>
          <a:xfrm>
            <a:off x="502525" y="5342916"/>
            <a:ext cx="2844059" cy="389467"/>
          </a:xfrm>
          <a:prstGeom prst="rect">
            <a:avLst/>
          </a:prstGeom>
        </p:spPr>
        <p:txBody>
          <a:bodyPr lIns="121917" tIns="60958" rIns="121917" bIns="60958"/>
          <a:lstStyle>
            <a:lvl1pPr>
              <a:defRPr>
                <a:solidFill>
                  <a:schemeClr val="bg1"/>
                </a:solidFill>
              </a:defRPr>
            </a:lvl1pPr>
          </a:lstStyle>
          <a:p>
            <a:pPr defTabSz="913231" fontAlgn="base">
              <a:spcBef>
                <a:spcPct val="0"/>
              </a:spcBef>
              <a:spcAft>
                <a:spcPct val="0"/>
              </a:spcAft>
            </a:pPr>
            <a:fld id="{B9CFEEF2-ADE0-4B48-B5E9-FE1FDBC12385}" type="datetimeFigureOut">
              <a:rPr lang="en-US" sz="2352" smtClean="0">
                <a:solidFill>
                  <a:srgbClr val="FFFFFF"/>
                </a:solidFill>
                <a:ea typeface="ＭＳ Ｐゴシック" charset="0"/>
              </a:rPr>
              <a:pPr defTabSz="913231" fontAlgn="base">
                <a:spcBef>
                  <a:spcPct val="0"/>
                </a:spcBef>
                <a:spcAft>
                  <a:spcPct val="0"/>
                </a:spcAft>
              </a:pPr>
              <a:t>6/1/2018</a:t>
            </a:fld>
            <a:endParaRPr lang="en-US" sz="2352" dirty="0">
              <a:solidFill>
                <a:srgbClr val="FFFFFF"/>
              </a:solidFill>
              <a:ea typeface="ＭＳ Ｐゴシック" charset="0"/>
            </a:endParaRPr>
          </a:p>
        </p:txBody>
      </p:sp>
      <p:sp>
        <p:nvSpPr>
          <p:cNvPr id="7" name="Title 1"/>
          <p:cNvSpPr>
            <a:spLocks noGrp="1"/>
          </p:cNvSpPr>
          <p:nvPr>
            <p:ph type="title" hasCustomPrompt="1"/>
          </p:nvPr>
        </p:nvSpPr>
        <p:spPr bwMode="auto">
          <a:xfrm>
            <a:off x="366175" y="2352495"/>
            <a:ext cx="8532093" cy="2600960"/>
          </a:xfrm>
          <a:noFill/>
        </p:spPr>
        <p:txBody>
          <a:bodyPr lIns="195067" tIns="121917" rIns="195067" bIns="121917" anchor="t" anchorCtr="0"/>
          <a:lstStyle>
            <a:lvl1pPr>
              <a:defRPr sz="7196" spc="-133" baseline="0">
                <a:solidFill>
                  <a:srgbClr val="FFFFFF"/>
                </a:solidFill>
                <a:latin typeface="Segoe UI Light"/>
                <a:cs typeface="Segoe UI Light"/>
              </a:defRPr>
            </a:lvl1pPr>
          </a:lstStyle>
          <a:p>
            <a:r>
              <a:rPr lang="en-US" dirty="0"/>
              <a:t>Presentation title</a:t>
            </a:r>
          </a:p>
        </p:txBody>
      </p:sp>
      <p:sp>
        <p:nvSpPr>
          <p:cNvPr id="8" name="Text Placeholder 2"/>
          <p:cNvSpPr>
            <a:spLocks noGrp="1"/>
          </p:cNvSpPr>
          <p:nvPr>
            <p:ph type="body" sz="quarter" idx="14" hasCustomPrompt="1"/>
          </p:nvPr>
        </p:nvSpPr>
        <p:spPr bwMode="auto">
          <a:xfrm>
            <a:off x="363973" y="3825638"/>
            <a:ext cx="7315411" cy="1127817"/>
          </a:xfrm>
          <a:noFill/>
        </p:spPr>
        <p:txBody>
          <a:bodyPr tIns="146300" bIns="146300">
            <a:noAutofit/>
          </a:bodyPr>
          <a:lstStyle>
            <a:lvl1pPr marL="0" indent="0">
              <a:spcBef>
                <a:spcPts val="0"/>
              </a:spcBef>
              <a:buNone/>
              <a:defRPr sz="4299">
                <a:solidFill>
                  <a:srgbClr val="FFFFFF"/>
                </a:solidFill>
              </a:defRPr>
            </a:lvl1pPr>
          </a:lstStyle>
          <a:p>
            <a:pPr lvl="0"/>
            <a:r>
              <a:rPr lang="en-US" dirty="0"/>
              <a:t>Speaker Name</a:t>
            </a:r>
          </a:p>
        </p:txBody>
      </p:sp>
    </p:spTree>
    <p:extLst>
      <p:ext uri="{BB962C8B-B14F-4D97-AF65-F5344CB8AC3E}">
        <p14:creationId xmlns:p14="http://schemas.microsoft.com/office/powerpoint/2010/main" val="100948429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0"/>
            <a:ext cx="12178803" cy="7315200"/>
          </a:xfrm>
          <a:prstGeom prst="rect">
            <a:avLst/>
          </a:prstGeom>
        </p:spPr>
      </p:pic>
      <p:sp>
        <p:nvSpPr>
          <p:cNvPr id="4" name="Date Placeholder 3"/>
          <p:cNvSpPr>
            <a:spLocks noGrp="1"/>
          </p:cNvSpPr>
          <p:nvPr>
            <p:ph type="dt" sz="half" idx="10"/>
          </p:nvPr>
        </p:nvSpPr>
        <p:spPr>
          <a:xfrm>
            <a:off x="502525" y="5342916"/>
            <a:ext cx="2844059" cy="389467"/>
          </a:xfrm>
          <a:prstGeom prst="rect">
            <a:avLst/>
          </a:prstGeom>
        </p:spPr>
        <p:txBody>
          <a:bodyPr lIns="121917" tIns="60958" rIns="121917" bIns="60958"/>
          <a:lstStyle>
            <a:lvl1pPr>
              <a:defRPr>
                <a:solidFill>
                  <a:schemeClr val="bg1"/>
                </a:solidFill>
              </a:defRPr>
            </a:lvl1pPr>
          </a:lstStyle>
          <a:p>
            <a:pPr defTabSz="913231" fontAlgn="base">
              <a:spcBef>
                <a:spcPct val="0"/>
              </a:spcBef>
              <a:spcAft>
                <a:spcPct val="0"/>
              </a:spcAft>
            </a:pPr>
            <a:fld id="{B9CFEEF2-ADE0-4B48-B5E9-FE1FDBC12385}" type="datetimeFigureOut">
              <a:rPr lang="en-US" sz="2352" smtClean="0">
                <a:solidFill>
                  <a:srgbClr val="FFFFFF"/>
                </a:solidFill>
                <a:ea typeface="ＭＳ Ｐゴシック" charset="0"/>
              </a:rPr>
              <a:pPr defTabSz="913231" fontAlgn="base">
                <a:spcBef>
                  <a:spcPct val="0"/>
                </a:spcBef>
                <a:spcAft>
                  <a:spcPct val="0"/>
                </a:spcAft>
              </a:pPr>
              <a:t>6/1/2018</a:t>
            </a:fld>
            <a:endParaRPr lang="en-US" sz="2352" dirty="0">
              <a:solidFill>
                <a:srgbClr val="FFFFFF"/>
              </a:solidFill>
              <a:ea typeface="ＭＳ Ｐゴシック" charset="0"/>
            </a:endParaRPr>
          </a:p>
        </p:txBody>
      </p:sp>
      <p:sp>
        <p:nvSpPr>
          <p:cNvPr id="7" name="Title 1"/>
          <p:cNvSpPr>
            <a:spLocks noGrp="1"/>
          </p:cNvSpPr>
          <p:nvPr>
            <p:ph type="title" hasCustomPrompt="1"/>
          </p:nvPr>
        </p:nvSpPr>
        <p:spPr bwMode="auto">
          <a:xfrm>
            <a:off x="366175" y="2352495"/>
            <a:ext cx="8532093" cy="2600960"/>
          </a:xfrm>
          <a:noFill/>
        </p:spPr>
        <p:txBody>
          <a:bodyPr lIns="195067" tIns="121917" rIns="195067" bIns="121917" anchor="t" anchorCtr="0"/>
          <a:lstStyle>
            <a:lvl1pPr>
              <a:defRPr sz="7196" spc="-133" baseline="0">
                <a:solidFill>
                  <a:srgbClr val="FFFFFF"/>
                </a:solidFill>
                <a:latin typeface="Segoe UI Light"/>
                <a:cs typeface="Segoe UI Light"/>
              </a:defRPr>
            </a:lvl1pPr>
          </a:lstStyle>
          <a:p>
            <a:r>
              <a:rPr lang="en-US" dirty="0"/>
              <a:t>Presentation title</a:t>
            </a:r>
          </a:p>
        </p:txBody>
      </p:sp>
      <p:sp>
        <p:nvSpPr>
          <p:cNvPr id="8" name="Text Placeholder 2"/>
          <p:cNvSpPr>
            <a:spLocks noGrp="1"/>
          </p:cNvSpPr>
          <p:nvPr>
            <p:ph type="body" sz="quarter" idx="14" hasCustomPrompt="1"/>
          </p:nvPr>
        </p:nvSpPr>
        <p:spPr bwMode="auto">
          <a:xfrm>
            <a:off x="363973" y="3825638"/>
            <a:ext cx="7315411" cy="1127817"/>
          </a:xfrm>
          <a:noFill/>
        </p:spPr>
        <p:txBody>
          <a:bodyPr tIns="146300" bIns="146300">
            <a:noAutofit/>
          </a:bodyPr>
          <a:lstStyle>
            <a:lvl1pPr marL="0" indent="0">
              <a:spcBef>
                <a:spcPts val="0"/>
              </a:spcBef>
              <a:buNone/>
              <a:defRPr sz="4299">
                <a:solidFill>
                  <a:srgbClr val="FFFFFF"/>
                </a:solidFill>
              </a:defRPr>
            </a:lvl1pPr>
          </a:lstStyle>
          <a:p>
            <a:pPr lvl="0"/>
            <a:r>
              <a:rPr lang="en-US" dirty="0"/>
              <a:t>Speaker Name</a:t>
            </a:r>
          </a:p>
        </p:txBody>
      </p:sp>
    </p:spTree>
    <p:extLst>
      <p:ext uri="{BB962C8B-B14F-4D97-AF65-F5344CB8AC3E}">
        <p14:creationId xmlns:p14="http://schemas.microsoft.com/office/powerpoint/2010/main" val="25988205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7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89574371"/>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Title no photo">
    <p:spTree>
      <p:nvGrpSpPr>
        <p:cNvPr id="1" name=""/>
        <p:cNvGrpSpPr/>
        <p:nvPr/>
      </p:nvGrpSpPr>
      <p:grpSpPr>
        <a:xfrm>
          <a:off x="0" y="0"/>
          <a:ext cx="0" cy="0"/>
          <a:chOff x="0" y="0"/>
          <a:chExt cx="0" cy="0"/>
        </a:xfrm>
      </p:grpSpPr>
      <p:sp>
        <p:nvSpPr>
          <p:cNvPr id="2" name="Rectangle 1"/>
          <p:cNvSpPr/>
          <p:nvPr userDrawn="1"/>
        </p:nvSpPr>
        <p:spPr>
          <a:xfrm>
            <a:off x="1" y="1"/>
            <a:ext cx="12188825" cy="7315200"/>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03" tIns="91403" rIns="91403" bIns="91403" numCol="1" spcCol="0" rtlCol="0" fromWordArt="0" anchor="b" anchorCtr="0" forceAA="0" compatLnSpc="1">
            <a:prstTxWarp prst="textNoShape">
              <a:avLst/>
            </a:prstTxWarp>
            <a:noAutofit/>
          </a:bodyPr>
          <a:lstStyle/>
          <a:p>
            <a:pPr algn="r"/>
            <a:endParaRPr lang="en-US" sz="1200" dirty="0" err="1"/>
          </a:p>
        </p:txBody>
      </p:sp>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256558" y="6680878"/>
            <a:ext cx="1538479" cy="361296"/>
          </a:xfrm>
          <a:prstGeom prst="rect">
            <a:avLst/>
          </a:prstGeom>
          <a:noFill/>
          <a:ln>
            <a:noFill/>
          </a:ln>
        </p:spPr>
      </p:pic>
      <p:sp>
        <p:nvSpPr>
          <p:cNvPr id="13" name="Rectangle 12"/>
          <p:cNvSpPr/>
          <p:nvPr userDrawn="1"/>
        </p:nvSpPr>
        <p:spPr bwMode="gray">
          <a:xfrm>
            <a:off x="150813" y="2194561"/>
            <a:ext cx="5486400" cy="390144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7" tIns="143349" rIns="179187" bIns="143349" numCol="1" spcCol="0" rtlCol="0" fromWordArt="0" anchor="t" anchorCtr="0" forceAA="0" compatLnSpc="1">
            <a:prstTxWarp prst="textNoShape">
              <a:avLst/>
            </a:prstTxWarp>
            <a:noAutofit/>
          </a:bodyPr>
          <a:lstStyle/>
          <a:p>
            <a:pPr algn="ctr" defTabSz="913647"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150813" y="2194560"/>
            <a:ext cx="5486400" cy="2926321"/>
          </a:xfrm>
          <a:noFill/>
        </p:spPr>
        <p:txBody>
          <a:bodyPr vert="horz" lIns="137160" tIns="182880" rIns="146304" bIns="91440" rtlCol="0" anchor="t" anchorCtr="0">
            <a:normAutofit/>
          </a:bodyPr>
          <a:lstStyle>
            <a:lvl1pPr>
              <a:defRPr lang="en-US" sz="4399" spc="-98" dirty="0">
                <a:gradFill>
                  <a:gsLst>
                    <a:gs pos="5833">
                      <a:srgbClr val="FFFFFF"/>
                    </a:gs>
                    <a:gs pos="18000">
                      <a:srgbClr val="FFFFFF"/>
                    </a:gs>
                  </a:gsLst>
                  <a:lin ang="5400000" scaled="0"/>
                </a:gradFill>
              </a:defRPr>
            </a:lvl1pPr>
          </a:lstStyle>
          <a:p>
            <a:pPr lvl="0"/>
            <a:r>
              <a:rPr lang="en-US" dirty="0"/>
              <a:t>Presentation title</a:t>
            </a:r>
          </a:p>
        </p:txBody>
      </p:sp>
      <p:sp>
        <p:nvSpPr>
          <p:cNvPr id="4" name="Text Placeholder 3"/>
          <p:cNvSpPr>
            <a:spLocks noGrp="1"/>
          </p:cNvSpPr>
          <p:nvPr>
            <p:ph type="body" sz="quarter" idx="10" hasCustomPrompt="1"/>
          </p:nvPr>
        </p:nvSpPr>
        <p:spPr>
          <a:xfrm>
            <a:off x="150813" y="5120641"/>
            <a:ext cx="5486400" cy="975360"/>
          </a:xfrm>
        </p:spPr>
        <p:txBody>
          <a:bodyPr vert="horz" lIns="137160" tIns="91440" rIns="182880" bIns="45720" rtlCol="0">
            <a:noAutofit/>
          </a:bodyPr>
          <a:lstStyle>
            <a:lvl1pPr>
              <a:defRPr lang="en-US" sz="1999" dirty="0">
                <a:solidFill>
                  <a:schemeClr val="bg1"/>
                </a:solidFill>
              </a:defRPr>
            </a:lvl1pPr>
          </a:lstStyle>
          <a:p>
            <a:pPr lvl="0">
              <a:spcBef>
                <a:spcPts val="0"/>
              </a:spcBef>
            </a:pPr>
            <a:r>
              <a:rPr lang="en-US" dirty="0"/>
              <a:t>Speaker Name</a:t>
            </a:r>
          </a:p>
        </p:txBody>
      </p:sp>
    </p:spTree>
    <p:extLst>
      <p:ext uri="{BB962C8B-B14F-4D97-AF65-F5344CB8AC3E}">
        <p14:creationId xmlns:p14="http://schemas.microsoft.com/office/powerpoint/2010/main" val="1416837935"/>
      </p:ext>
    </p:extLst>
  </p:cSld>
  <p:clrMapOvr>
    <a:masterClrMapping/>
  </p:clrMapOvr>
  <p:transition>
    <p:fade/>
  </p:transition>
  <p:extLst mod="1">
    <p:ext uri="{DCECCB84-F9BA-43D5-87BE-67443E8EF086}">
      <p15:sldGuideLst xmlns:p15="http://schemas.microsoft.com/office/powerpoint/2012/main">
        <p15:guide id="1" pos="95">
          <p15:clr>
            <a:srgbClr val="5ACBF0"/>
          </p15:clr>
        </p15:guide>
        <p15:guide id="2" pos="671">
          <p15:clr>
            <a:srgbClr val="5ACBF0"/>
          </p15:clr>
        </p15:guide>
        <p15:guide id="3" pos="1247">
          <p15:clr>
            <a:srgbClr val="5ACBF0"/>
          </p15:clr>
        </p15:guide>
        <p15:guide id="4" pos="1823">
          <p15:clr>
            <a:srgbClr val="5ACBF0"/>
          </p15:clr>
        </p15:guide>
        <p15:guide id="5" pos="2399">
          <p15:clr>
            <a:srgbClr val="5ACBF0"/>
          </p15:clr>
        </p15:guide>
        <p15:guide id="6" pos="2975">
          <p15:clr>
            <a:srgbClr val="5ACBF0"/>
          </p15:clr>
        </p15:guide>
        <p15:guide id="7" pos="3551">
          <p15:clr>
            <a:srgbClr val="5ACBF0"/>
          </p15:clr>
        </p15:guide>
        <p15:guide id="8" pos="4127">
          <p15:clr>
            <a:srgbClr val="5ACBF0"/>
          </p15:clr>
        </p15:guide>
        <p15:guide id="9" pos="4703">
          <p15:clr>
            <a:srgbClr val="5ACBF0"/>
          </p15:clr>
        </p15:guide>
        <p15:guide id="10" pos="5279">
          <p15:clr>
            <a:srgbClr val="5ACBF0"/>
          </p15:clr>
        </p15:guide>
        <p15:guide id="11" pos="5855">
          <p15:clr>
            <a:srgbClr val="5ACBF0"/>
          </p15:clr>
        </p15:guide>
        <p15:guide id="12" pos="6431">
          <p15:clr>
            <a:srgbClr val="5ACBF0"/>
          </p15:clr>
        </p15:guide>
        <p15:guide id="13" pos="7007">
          <p15:clr>
            <a:srgbClr val="5ACBF0"/>
          </p15:clr>
        </p15:guide>
        <p15:guide id="14" pos="7583">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Title 1">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 y="-3386"/>
            <a:ext cx="12192000" cy="73236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Rectangle 11"/>
          <p:cNvSpPr/>
          <p:nvPr/>
        </p:nvSpPr>
        <p:spPr bwMode="gray">
          <a:xfrm>
            <a:off x="150813" y="2194561"/>
            <a:ext cx="5486400" cy="3901440"/>
          </a:xfrm>
          <a:prstGeom prst="rect">
            <a:avLst/>
          </a:prstGeom>
          <a:solidFill>
            <a:schemeClr val="bg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7" tIns="143349" rIns="179187" bIns="143349" numCol="1" spcCol="0" rtlCol="0" fromWordArt="0" anchor="t" anchorCtr="0" forceAA="0" compatLnSpc="1">
            <a:prstTxWarp prst="textNoShape">
              <a:avLst/>
            </a:prstTxWarp>
            <a:noAutofit/>
          </a:bodyPr>
          <a:lstStyle/>
          <a:p>
            <a:pPr algn="ctr" defTabSz="913647"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150813" y="2194560"/>
            <a:ext cx="5486400" cy="2926321"/>
          </a:xfrm>
          <a:noFill/>
        </p:spPr>
        <p:txBody>
          <a:bodyPr vert="horz" lIns="137160" tIns="182880" rIns="146304" bIns="91440" rtlCol="0" anchor="t" anchorCtr="0">
            <a:normAutofit/>
          </a:bodyPr>
          <a:lstStyle>
            <a:lvl1pPr>
              <a:defRPr lang="en-US" sz="4399" spc="-98" dirty="0">
                <a:gradFill>
                  <a:gsLst>
                    <a:gs pos="5833">
                      <a:srgbClr val="FFFFFF"/>
                    </a:gs>
                    <a:gs pos="18000">
                      <a:srgbClr val="FFFFFF"/>
                    </a:gs>
                  </a:gsLst>
                  <a:lin ang="5400000" scaled="0"/>
                </a:gradFill>
              </a:defRPr>
            </a:lvl1pPr>
          </a:lstStyle>
          <a:p>
            <a:pPr lvl="0"/>
            <a:r>
              <a:rPr lang="en-US" dirty="0"/>
              <a:t>Presentation title</a:t>
            </a:r>
          </a:p>
        </p:txBody>
      </p:sp>
      <p:sp>
        <p:nvSpPr>
          <p:cNvPr id="4" name="Text Placeholder 3"/>
          <p:cNvSpPr>
            <a:spLocks noGrp="1"/>
          </p:cNvSpPr>
          <p:nvPr>
            <p:ph type="body" sz="quarter" idx="10" hasCustomPrompt="1"/>
          </p:nvPr>
        </p:nvSpPr>
        <p:spPr>
          <a:xfrm>
            <a:off x="150813" y="5120641"/>
            <a:ext cx="5486400" cy="975360"/>
          </a:xfrm>
        </p:spPr>
        <p:txBody>
          <a:bodyPr lIns="137160" tIns="91440">
            <a:noAutofit/>
          </a:bodyPr>
          <a:lstStyle>
            <a:lvl1pPr marL="0" indent="0">
              <a:spcBef>
                <a:spcPts val="0"/>
              </a:spcBef>
              <a:buNone/>
              <a:defRPr sz="1999">
                <a:solidFill>
                  <a:schemeClr val="bg1"/>
                </a:solidFill>
              </a:defRPr>
            </a:lvl1pPr>
            <a:lvl2pPr marL="281562" indent="0">
              <a:buNone/>
              <a:defRPr sz="1999">
                <a:solidFill>
                  <a:schemeClr val="bg1"/>
                </a:solidFill>
              </a:defRPr>
            </a:lvl2pPr>
            <a:lvl3pPr marL="588243" indent="0">
              <a:buNone/>
              <a:defRPr sz="1999">
                <a:solidFill>
                  <a:schemeClr val="bg1"/>
                </a:solidFill>
              </a:defRPr>
            </a:lvl3pPr>
            <a:lvl4pPr marL="869805" indent="0">
              <a:buNone/>
              <a:defRPr sz="1999">
                <a:solidFill>
                  <a:schemeClr val="bg1"/>
                </a:solidFill>
              </a:defRPr>
            </a:lvl4pPr>
            <a:lvl5pPr marL="1105102" indent="0">
              <a:buNone/>
              <a:defRPr sz="1999">
                <a:solidFill>
                  <a:schemeClr val="bg1"/>
                </a:solidFill>
              </a:defRPr>
            </a:lvl5pPr>
          </a:lstStyle>
          <a:p>
            <a:pPr lvl="0"/>
            <a:r>
              <a:rPr lang="en-US" dirty="0"/>
              <a:t>Speaker Name</a:t>
            </a:r>
          </a:p>
        </p:txBody>
      </p:sp>
      <p:sp>
        <p:nvSpPr>
          <p:cNvPr id="8" name="Rectangle 7"/>
          <p:cNvSpPr/>
          <p:nvPr userDrawn="1"/>
        </p:nvSpPr>
        <p:spPr>
          <a:xfrm>
            <a:off x="150813" y="575008"/>
            <a:ext cx="1518330" cy="1619098"/>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03" tIns="91403" rIns="91403" bIns="91403" numCol="1" spcCol="0" rtlCol="0" fromWordArt="0" anchor="t" anchorCtr="0" forceAA="0" compatLnSpc="1">
            <a:prstTxWarp prst="textNoShape">
              <a:avLst/>
            </a:prstTxWarp>
            <a:noAutofit/>
          </a:bodyPr>
          <a:lstStyle/>
          <a:p>
            <a:pPr algn="l"/>
            <a:r>
              <a:rPr lang="en-US" sz="1799" dirty="0">
                <a:solidFill>
                  <a:schemeClr val="bg1"/>
                </a:solidFill>
                <a:latin typeface="+mj-lt"/>
              </a:rPr>
              <a:t>Microsoft Technology </a:t>
            </a:r>
            <a:br>
              <a:rPr lang="en-US" sz="1799" dirty="0">
                <a:solidFill>
                  <a:schemeClr val="bg1"/>
                </a:solidFill>
                <a:latin typeface="+mj-lt"/>
              </a:rPr>
            </a:br>
            <a:r>
              <a:rPr lang="en-US" sz="1799" dirty="0">
                <a:solidFill>
                  <a:schemeClr val="bg1"/>
                </a:solidFill>
                <a:latin typeface="+mj-lt"/>
              </a:rPr>
              <a:t>Centers</a:t>
            </a:r>
          </a:p>
          <a:p>
            <a:pPr marL="0" algn="l" defTabSz="1087674" rtl="0" eaLnBrk="1" latinLnBrk="0" hangingPunct="1">
              <a:spcBef>
                <a:spcPts val="300"/>
              </a:spcBef>
            </a:pPr>
            <a:r>
              <a:rPr lang="en-US" sz="1200" kern="1200" dirty="0">
                <a:solidFill>
                  <a:schemeClr val="bg1"/>
                </a:solidFill>
                <a:latin typeface="+mj-lt"/>
                <a:ea typeface="+mn-ea"/>
                <a:cs typeface="+mn-cs"/>
              </a:rPr>
              <a:t>Experience the Microsoft Cloud</a:t>
            </a:r>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250119" y="6680878"/>
            <a:ext cx="1551356" cy="361296"/>
          </a:xfrm>
          <a:prstGeom prst="rect">
            <a:avLst/>
          </a:prstGeom>
          <a:noFill/>
          <a:ln>
            <a:noFill/>
          </a:ln>
        </p:spPr>
      </p:pic>
    </p:spTree>
    <p:extLst>
      <p:ext uri="{BB962C8B-B14F-4D97-AF65-F5344CB8AC3E}">
        <p14:creationId xmlns:p14="http://schemas.microsoft.com/office/powerpoint/2010/main" val="3362065249"/>
      </p:ext>
    </p:extLst>
  </p:cSld>
  <p:clrMapOvr>
    <a:masterClrMapping/>
  </p:clrMapOvr>
  <p:transition>
    <p:fade/>
  </p:transition>
  <p:extLst mod="1">
    <p:ext uri="{DCECCB84-F9BA-43D5-87BE-67443E8EF086}">
      <p15:sldGuideLst xmlns:p15="http://schemas.microsoft.com/office/powerpoint/2012/main">
        <p15:guide id="1" pos="95">
          <p15:clr>
            <a:srgbClr val="5ACBF0"/>
          </p15:clr>
        </p15:guide>
        <p15:guide id="2" pos="671">
          <p15:clr>
            <a:srgbClr val="5ACBF0"/>
          </p15:clr>
        </p15:guide>
        <p15:guide id="3" pos="1247">
          <p15:clr>
            <a:srgbClr val="5ACBF0"/>
          </p15:clr>
        </p15:guide>
        <p15:guide id="4" pos="1823">
          <p15:clr>
            <a:srgbClr val="5ACBF0"/>
          </p15:clr>
        </p15:guide>
        <p15:guide id="5" pos="2399">
          <p15:clr>
            <a:srgbClr val="5ACBF0"/>
          </p15:clr>
        </p15:guide>
        <p15:guide id="6" pos="2975">
          <p15:clr>
            <a:srgbClr val="5ACBF0"/>
          </p15:clr>
        </p15:guide>
        <p15:guide id="7" pos="3551">
          <p15:clr>
            <a:srgbClr val="5ACBF0"/>
          </p15:clr>
        </p15:guide>
        <p15:guide id="8" pos="4127">
          <p15:clr>
            <a:srgbClr val="5ACBF0"/>
          </p15:clr>
        </p15:guide>
        <p15:guide id="9" pos="4703">
          <p15:clr>
            <a:srgbClr val="5ACBF0"/>
          </p15:clr>
        </p15:guide>
        <p15:guide id="10" pos="5279">
          <p15:clr>
            <a:srgbClr val="5ACBF0"/>
          </p15:clr>
        </p15:guide>
        <p15:guide id="11" pos="5855">
          <p15:clr>
            <a:srgbClr val="5ACBF0"/>
          </p15:clr>
        </p15:guide>
        <p15:guide id="12" pos="6431">
          <p15:clr>
            <a:srgbClr val="5ACBF0"/>
          </p15:clr>
        </p15:guide>
        <p15:guide id="13" pos="7007">
          <p15:clr>
            <a:srgbClr val="5ACBF0"/>
          </p15:clr>
        </p15:guide>
        <p15:guide id="14" pos="7583">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2_Title 1">
    <p:spTree>
      <p:nvGrpSpPr>
        <p:cNvPr id="1" name=""/>
        <p:cNvGrpSpPr/>
        <p:nvPr/>
      </p:nvGrpSpPr>
      <p:grpSpPr>
        <a:xfrm>
          <a:off x="0" y="0"/>
          <a:ext cx="0" cy="0"/>
          <a:chOff x="0" y="0"/>
          <a:chExt cx="0" cy="0"/>
        </a:xfrm>
      </p:grpSpPr>
      <p:pic>
        <p:nvPicPr>
          <p:cNvPr id="2050"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 y="-8466"/>
            <a:ext cx="12192000" cy="73321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Rectangle 11"/>
          <p:cNvSpPr/>
          <p:nvPr/>
        </p:nvSpPr>
        <p:spPr bwMode="gray">
          <a:xfrm>
            <a:off x="150813" y="2194561"/>
            <a:ext cx="5486400" cy="3901440"/>
          </a:xfrm>
          <a:prstGeom prst="rect">
            <a:avLst/>
          </a:prstGeom>
          <a:solidFill>
            <a:schemeClr val="bg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7" tIns="143349" rIns="179187" bIns="143349" numCol="1" spcCol="0" rtlCol="0" fromWordArt="0" anchor="t" anchorCtr="0" forceAA="0" compatLnSpc="1">
            <a:prstTxWarp prst="textNoShape">
              <a:avLst/>
            </a:prstTxWarp>
            <a:noAutofit/>
          </a:bodyPr>
          <a:lstStyle/>
          <a:p>
            <a:pPr algn="ctr" defTabSz="913647"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150813" y="2194560"/>
            <a:ext cx="5486400" cy="2926321"/>
          </a:xfrm>
          <a:noFill/>
        </p:spPr>
        <p:txBody>
          <a:bodyPr vert="horz" lIns="137160" tIns="182880" rIns="146304" bIns="91440" rtlCol="0" anchor="t" anchorCtr="0">
            <a:normAutofit/>
          </a:bodyPr>
          <a:lstStyle>
            <a:lvl1pPr>
              <a:defRPr lang="en-US" sz="4399" spc="-98" dirty="0">
                <a:gradFill>
                  <a:gsLst>
                    <a:gs pos="5833">
                      <a:srgbClr val="FFFFFF"/>
                    </a:gs>
                    <a:gs pos="18000">
                      <a:srgbClr val="FFFFFF"/>
                    </a:gs>
                  </a:gsLst>
                  <a:lin ang="5400000" scaled="0"/>
                </a:gradFill>
              </a:defRPr>
            </a:lvl1pPr>
          </a:lstStyle>
          <a:p>
            <a:pPr lvl="0"/>
            <a:r>
              <a:rPr lang="en-US" dirty="0"/>
              <a:t>Presentation title</a:t>
            </a:r>
          </a:p>
        </p:txBody>
      </p:sp>
      <p:sp>
        <p:nvSpPr>
          <p:cNvPr id="4" name="Text Placeholder 3"/>
          <p:cNvSpPr>
            <a:spLocks noGrp="1"/>
          </p:cNvSpPr>
          <p:nvPr>
            <p:ph type="body" sz="quarter" idx="10" hasCustomPrompt="1"/>
          </p:nvPr>
        </p:nvSpPr>
        <p:spPr>
          <a:xfrm>
            <a:off x="150813" y="5120641"/>
            <a:ext cx="5486400" cy="975360"/>
          </a:xfrm>
        </p:spPr>
        <p:txBody>
          <a:bodyPr lIns="137160" tIns="91440">
            <a:noAutofit/>
          </a:bodyPr>
          <a:lstStyle>
            <a:lvl1pPr marL="0" indent="0">
              <a:spcBef>
                <a:spcPts val="0"/>
              </a:spcBef>
              <a:buNone/>
              <a:defRPr sz="1999">
                <a:solidFill>
                  <a:schemeClr val="bg1"/>
                </a:solidFill>
              </a:defRPr>
            </a:lvl1pPr>
            <a:lvl2pPr marL="281562" indent="0">
              <a:buNone/>
              <a:defRPr sz="1999">
                <a:solidFill>
                  <a:schemeClr val="bg1"/>
                </a:solidFill>
              </a:defRPr>
            </a:lvl2pPr>
            <a:lvl3pPr marL="588243" indent="0">
              <a:buNone/>
              <a:defRPr sz="1999">
                <a:solidFill>
                  <a:schemeClr val="bg1"/>
                </a:solidFill>
              </a:defRPr>
            </a:lvl3pPr>
            <a:lvl4pPr marL="869805" indent="0">
              <a:buNone/>
              <a:defRPr sz="1999">
                <a:solidFill>
                  <a:schemeClr val="bg1"/>
                </a:solidFill>
              </a:defRPr>
            </a:lvl4pPr>
            <a:lvl5pPr marL="1105102" indent="0">
              <a:buNone/>
              <a:defRPr sz="1999">
                <a:solidFill>
                  <a:schemeClr val="bg1"/>
                </a:solidFill>
              </a:defRPr>
            </a:lvl5pPr>
          </a:lstStyle>
          <a:p>
            <a:pPr lvl="0"/>
            <a:r>
              <a:rPr lang="en-US" dirty="0"/>
              <a:t>Speaker Name</a:t>
            </a:r>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250119" y="6680878"/>
            <a:ext cx="1551356" cy="361296"/>
          </a:xfrm>
          <a:prstGeom prst="rect">
            <a:avLst/>
          </a:prstGeom>
          <a:noFill/>
          <a:ln>
            <a:noFill/>
          </a:ln>
        </p:spPr>
      </p:pic>
      <p:sp>
        <p:nvSpPr>
          <p:cNvPr id="11" name="Rectangle 10"/>
          <p:cNvSpPr/>
          <p:nvPr userDrawn="1"/>
        </p:nvSpPr>
        <p:spPr>
          <a:xfrm>
            <a:off x="150813" y="575008"/>
            <a:ext cx="1518330" cy="1619098"/>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03" tIns="91403" rIns="91403" bIns="91403" numCol="1" spcCol="0" rtlCol="0" fromWordArt="0" anchor="t" anchorCtr="0" forceAA="0" compatLnSpc="1">
            <a:prstTxWarp prst="textNoShape">
              <a:avLst/>
            </a:prstTxWarp>
            <a:noAutofit/>
          </a:bodyPr>
          <a:lstStyle/>
          <a:p>
            <a:pPr algn="l"/>
            <a:r>
              <a:rPr lang="en-US" sz="1799" dirty="0">
                <a:solidFill>
                  <a:schemeClr val="bg1"/>
                </a:solidFill>
                <a:latin typeface="+mj-lt"/>
              </a:rPr>
              <a:t>Microsoft Technology </a:t>
            </a:r>
            <a:br>
              <a:rPr lang="en-US" sz="1799" dirty="0">
                <a:solidFill>
                  <a:schemeClr val="bg1"/>
                </a:solidFill>
                <a:latin typeface="+mj-lt"/>
              </a:rPr>
            </a:br>
            <a:r>
              <a:rPr lang="en-US" sz="1799" dirty="0">
                <a:solidFill>
                  <a:schemeClr val="bg1"/>
                </a:solidFill>
                <a:latin typeface="+mj-lt"/>
              </a:rPr>
              <a:t>Centers</a:t>
            </a:r>
          </a:p>
          <a:p>
            <a:pPr marL="0" algn="l" defTabSz="1087674" rtl="0" eaLnBrk="1" latinLnBrk="0" hangingPunct="1">
              <a:spcBef>
                <a:spcPts val="300"/>
              </a:spcBef>
            </a:pPr>
            <a:r>
              <a:rPr lang="en-US" sz="1200" kern="1200" dirty="0">
                <a:solidFill>
                  <a:schemeClr val="bg1"/>
                </a:solidFill>
                <a:latin typeface="+mj-lt"/>
                <a:ea typeface="+mn-ea"/>
                <a:cs typeface="+mn-cs"/>
              </a:rPr>
              <a:t>Experience the Microsoft Cloud</a:t>
            </a:r>
          </a:p>
        </p:txBody>
      </p:sp>
    </p:spTree>
    <p:extLst>
      <p:ext uri="{BB962C8B-B14F-4D97-AF65-F5344CB8AC3E}">
        <p14:creationId xmlns:p14="http://schemas.microsoft.com/office/powerpoint/2010/main" val="1702049211"/>
      </p:ext>
    </p:extLst>
  </p:cSld>
  <p:clrMapOvr>
    <a:masterClrMapping/>
  </p:clrMapOvr>
  <p:transition>
    <p:fade/>
  </p:transition>
  <p:extLst mod="1">
    <p:ext uri="{DCECCB84-F9BA-43D5-87BE-67443E8EF086}">
      <p15:sldGuideLst xmlns:p15="http://schemas.microsoft.com/office/powerpoint/2012/main">
        <p15:guide id="1" pos="95">
          <p15:clr>
            <a:srgbClr val="5ACBF0"/>
          </p15:clr>
        </p15:guide>
        <p15:guide id="2" pos="671">
          <p15:clr>
            <a:srgbClr val="5ACBF0"/>
          </p15:clr>
        </p15:guide>
        <p15:guide id="3" pos="1247">
          <p15:clr>
            <a:srgbClr val="5ACBF0"/>
          </p15:clr>
        </p15:guide>
        <p15:guide id="4" pos="1823">
          <p15:clr>
            <a:srgbClr val="5ACBF0"/>
          </p15:clr>
        </p15:guide>
        <p15:guide id="5" pos="2399">
          <p15:clr>
            <a:srgbClr val="5ACBF0"/>
          </p15:clr>
        </p15:guide>
        <p15:guide id="6" pos="2975">
          <p15:clr>
            <a:srgbClr val="5ACBF0"/>
          </p15:clr>
        </p15:guide>
        <p15:guide id="7" pos="3551">
          <p15:clr>
            <a:srgbClr val="5ACBF0"/>
          </p15:clr>
        </p15:guide>
        <p15:guide id="8" pos="4127">
          <p15:clr>
            <a:srgbClr val="5ACBF0"/>
          </p15:clr>
        </p15:guide>
        <p15:guide id="9" pos="4703">
          <p15:clr>
            <a:srgbClr val="5ACBF0"/>
          </p15:clr>
        </p15:guide>
        <p15:guide id="10" pos="5279">
          <p15:clr>
            <a:srgbClr val="5ACBF0"/>
          </p15:clr>
        </p15:guide>
        <p15:guide id="11" pos="5855">
          <p15:clr>
            <a:srgbClr val="5ACBF0"/>
          </p15:clr>
        </p15:guide>
        <p15:guide id="12" pos="6431">
          <p15:clr>
            <a:srgbClr val="5ACBF0"/>
          </p15:clr>
        </p15:guide>
        <p15:guide id="13" pos="7007">
          <p15:clr>
            <a:srgbClr val="5ACBF0"/>
          </p15:clr>
        </p15:guide>
        <p15:guide id="14" pos="7583">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3_Title 1">
    <p:spTree>
      <p:nvGrpSpPr>
        <p:cNvPr id="1" name=""/>
        <p:cNvGrpSpPr/>
        <p:nvPr/>
      </p:nvGrpSpPr>
      <p:grpSpPr>
        <a:xfrm>
          <a:off x="0" y="0"/>
          <a:ext cx="0" cy="0"/>
          <a:chOff x="0" y="0"/>
          <a:chExt cx="0" cy="0"/>
        </a:xfrm>
      </p:grpSpPr>
      <p:pic>
        <p:nvPicPr>
          <p:cNvPr id="3074"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 y="-8466"/>
            <a:ext cx="12192000" cy="73321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Rectangle 11"/>
          <p:cNvSpPr/>
          <p:nvPr/>
        </p:nvSpPr>
        <p:spPr bwMode="gray">
          <a:xfrm>
            <a:off x="150813" y="2194561"/>
            <a:ext cx="5486400" cy="3901440"/>
          </a:xfrm>
          <a:prstGeom prst="rect">
            <a:avLst/>
          </a:prstGeom>
          <a:solidFill>
            <a:schemeClr val="bg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7" tIns="143349" rIns="179187" bIns="143349" numCol="1" spcCol="0" rtlCol="0" fromWordArt="0" anchor="t" anchorCtr="0" forceAA="0" compatLnSpc="1">
            <a:prstTxWarp prst="textNoShape">
              <a:avLst/>
            </a:prstTxWarp>
            <a:noAutofit/>
          </a:bodyPr>
          <a:lstStyle/>
          <a:p>
            <a:pPr algn="ctr" defTabSz="913647"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150813" y="2194560"/>
            <a:ext cx="5486400" cy="2926321"/>
          </a:xfrm>
          <a:noFill/>
        </p:spPr>
        <p:txBody>
          <a:bodyPr vert="horz" lIns="137160" tIns="182880" rIns="146304" bIns="91440" rtlCol="0" anchor="t" anchorCtr="0">
            <a:normAutofit/>
          </a:bodyPr>
          <a:lstStyle>
            <a:lvl1pPr>
              <a:defRPr lang="en-US" sz="4399" spc="-98" dirty="0">
                <a:gradFill>
                  <a:gsLst>
                    <a:gs pos="5833">
                      <a:srgbClr val="FFFFFF"/>
                    </a:gs>
                    <a:gs pos="18000">
                      <a:srgbClr val="FFFFFF"/>
                    </a:gs>
                  </a:gsLst>
                  <a:lin ang="5400000" scaled="0"/>
                </a:gradFill>
              </a:defRPr>
            </a:lvl1pPr>
          </a:lstStyle>
          <a:p>
            <a:pPr lvl="0"/>
            <a:r>
              <a:rPr lang="en-US" dirty="0"/>
              <a:t>Presentation title</a:t>
            </a:r>
          </a:p>
        </p:txBody>
      </p:sp>
      <p:sp>
        <p:nvSpPr>
          <p:cNvPr id="4" name="Text Placeholder 3"/>
          <p:cNvSpPr>
            <a:spLocks noGrp="1"/>
          </p:cNvSpPr>
          <p:nvPr>
            <p:ph type="body" sz="quarter" idx="10" hasCustomPrompt="1"/>
          </p:nvPr>
        </p:nvSpPr>
        <p:spPr>
          <a:xfrm>
            <a:off x="150813" y="5120641"/>
            <a:ext cx="5486400" cy="975360"/>
          </a:xfrm>
        </p:spPr>
        <p:txBody>
          <a:bodyPr lIns="137160" tIns="91440">
            <a:noAutofit/>
          </a:bodyPr>
          <a:lstStyle>
            <a:lvl1pPr marL="0" indent="0">
              <a:spcBef>
                <a:spcPts val="0"/>
              </a:spcBef>
              <a:buNone/>
              <a:defRPr sz="1999">
                <a:solidFill>
                  <a:schemeClr val="bg1"/>
                </a:solidFill>
              </a:defRPr>
            </a:lvl1pPr>
            <a:lvl2pPr marL="281562" indent="0">
              <a:buNone/>
              <a:defRPr sz="1999">
                <a:solidFill>
                  <a:schemeClr val="bg1"/>
                </a:solidFill>
              </a:defRPr>
            </a:lvl2pPr>
            <a:lvl3pPr marL="588243" indent="0">
              <a:buNone/>
              <a:defRPr sz="1999">
                <a:solidFill>
                  <a:schemeClr val="bg1"/>
                </a:solidFill>
              </a:defRPr>
            </a:lvl3pPr>
            <a:lvl4pPr marL="869805" indent="0">
              <a:buNone/>
              <a:defRPr sz="1999">
                <a:solidFill>
                  <a:schemeClr val="bg1"/>
                </a:solidFill>
              </a:defRPr>
            </a:lvl4pPr>
            <a:lvl5pPr marL="1105102" indent="0">
              <a:buNone/>
              <a:defRPr sz="1999">
                <a:solidFill>
                  <a:schemeClr val="bg1"/>
                </a:solidFill>
              </a:defRPr>
            </a:lvl5pPr>
          </a:lstStyle>
          <a:p>
            <a:pPr lvl="0"/>
            <a:r>
              <a:rPr lang="en-US" dirty="0"/>
              <a:t>Speaker Name</a:t>
            </a:r>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250119" y="6680878"/>
            <a:ext cx="1551356" cy="361296"/>
          </a:xfrm>
          <a:prstGeom prst="rect">
            <a:avLst/>
          </a:prstGeom>
          <a:noFill/>
          <a:ln>
            <a:noFill/>
          </a:ln>
        </p:spPr>
      </p:pic>
      <p:sp>
        <p:nvSpPr>
          <p:cNvPr id="11" name="Rectangle 10"/>
          <p:cNvSpPr/>
          <p:nvPr userDrawn="1"/>
        </p:nvSpPr>
        <p:spPr>
          <a:xfrm>
            <a:off x="150813" y="575008"/>
            <a:ext cx="1518330" cy="1619098"/>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03" tIns="91403" rIns="91403" bIns="91403" numCol="1" spcCol="0" rtlCol="0" fromWordArt="0" anchor="t" anchorCtr="0" forceAA="0" compatLnSpc="1">
            <a:prstTxWarp prst="textNoShape">
              <a:avLst/>
            </a:prstTxWarp>
            <a:noAutofit/>
          </a:bodyPr>
          <a:lstStyle/>
          <a:p>
            <a:pPr algn="l"/>
            <a:r>
              <a:rPr lang="en-US" sz="1799" dirty="0">
                <a:solidFill>
                  <a:schemeClr val="bg1"/>
                </a:solidFill>
                <a:latin typeface="+mj-lt"/>
              </a:rPr>
              <a:t>Microsoft Technology </a:t>
            </a:r>
            <a:br>
              <a:rPr lang="en-US" sz="1799" dirty="0">
                <a:solidFill>
                  <a:schemeClr val="bg1"/>
                </a:solidFill>
                <a:latin typeface="+mj-lt"/>
              </a:rPr>
            </a:br>
            <a:r>
              <a:rPr lang="en-US" sz="1799" dirty="0">
                <a:solidFill>
                  <a:schemeClr val="bg1"/>
                </a:solidFill>
                <a:latin typeface="+mj-lt"/>
              </a:rPr>
              <a:t>Centers</a:t>
            </a:r>
          </a:p>
          <a:p>
            <a:pPr marL="0" algn="l" defTabSz="1087674" rtl="0" eaLnBrk="1" latinLnBrk="0" hangingPunct="1">
              <a:spcBef>
                <a:spcPts val="300"/>
              </a:spcBef>
            </a:pPr>
            <a:r>
              <a:rPr lang="en-US" sz="1200" kern="1200" dirty="0">
                <a:solidFill>
                  <a:schemeClr val="bg1"/>
                </a:solidFill>
                <a:latin typeface="+mj-lt"/>
                <a:ea typeface="+mn-ea"/>
                <a:cs typeface="+mn-cs"/>
              </a:rPr>
              <a:t>Experience the Microsoft Cloud</a:t>
            </a:r>
          </a:p>
        </p:txBody>
      </p:sp>
    </p:spTree>
    <p:extLst>
      <p:ext uri="{BB962C8B-B14F-4D97-AF65-F5344CB8AC3E}">
        <p14:creationId xmlns:p14="http://schemas.microsoft.com/office/powerpoint/2010/main" val="3248278266"/>
      </p:ext>
    </p:extLst>
  </p:cSld>
  <p:clrMapOvr>
    <a:masterClrMapping/>
  </p:clrMapOvr>
  <p:transition>
    <p:fade/>
  </p:transition>
  <p:extLst mod="1">
    <p:ext uri="{DCECCB84-F9BA-43D5-87BE-67443E8EF086}">
      <p15:sldGuideLst xmlns:p15="http://schemas.microsoft.com/office/powerpoint/2012/main">
        <p15:guide id="1" pos="95">
          <p15:clr>
            <a:srgbClr val="5ACBF0"/>
          </p15:clr>
        </p15:guide>
        <p15:guide id="2" pos="671">
          <p15:clr>
            <a:srgbClr val="5ACBF0"/>
          </p15:clr>
        </p15:guide>
        <p15:guide id="3" pos="1247">
          <p15:clr>
            <a:srgbClr val="5ACBF0"/>
          </p15:clr>
        </p15:guide>
        <p15:guide id="4" pos="1823">
          <p15:clr>
            <a:srgbClr val="5ACBF0"/>
          </p15:clr>
        </p15:guide>
        <p15:guide id="5" pos="2399">
          <p15:clr>
            <a:srgbClr val="5ACBF0"/>
          </p15:clr>
        </p15:guide>
        <p15:guide id="6" pos="2975">
          <p15:clr>
            <a:srgbClr val="5ACBF0"/>
          </p15:clr>
        </p15:guide>
        <p15:guide id="7" pos="3551">
          <p15:clr>
            <a:srgbClr val="5ACBF0"/>
          </p15:clr>
        </p15:guide>
        <p15:guide id="8" pos="4127">
          <p15:clr>
            <a:srgbClr val="5ACBF0"/>
          </p15:clr>
        </p15:guide>
        <p15:guide id="9" pos="4703">
          <p15:clr>
            <a:srgbClr val="5ACBF0"/>
          </p15:clr>
        </p15:guide>
        <p15:guide id="10" pos="5279">
          <p15:clr>
            <a:srgbClr val="5ACBF0"/>
          </p15:clr>
        </p15:guide>
        <p15:guide id="11" pos="5855">
          <p15:clr>
            <a:srgbClr val="5ACBF0"/>
          </p15:clr>
        </p15:guide>
        <p15:guide id="12" pos="6431">
          <p15:clr>
            <a:srgbClr val="5ACBF0"/>
          </p15:clr>
        </p15:guide>
        <p15:guide id="13" pos="7007">
          <p15:clr>
            <a:srgbClr val="5ACBF0"/>
          </p15:clr>
        </p15:guide>
        <p15:guide id="14" pos="7583">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4_Title 1">
    <p:spTree>
      <p:nvGrpSpPr>
        <p:cNvPr id="1" name=""/>
        <p:cNvGrpSpPr/>
        <p:nvPr/>
      </p:nvGrpSpPr>
      <p:grpSpPr>
        <a:xfrm>
          <a:off x="0" y="0"/>
          <a:ext cx="0" cy="0"/>
          <a:chOff x="0" y="0"/>
          <a:chExt cx="0" cy="0"/>
        </a:xfrm>
      </p:grpSpPr>
      <p:pic>
        <p:nvPicPr>
          <p:cNvPr id="4098"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 y="-8466"/>
            <a:ext cx="12192000" cy="73321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Rectangle 11"/>
          <p:cNvSpPr/>
          <p:nvPr/>
        </p:nvSpPr>
        <p:spPr bwMode="gray">
          <a:xfrm>
            <a:off x="150813" y="2194561"/>
            <a:ext cx="5486400" cy="3901440"/>
          </a:xfrm>
          <a:prstGeom prst="rect">
            <a:avLst/>
          </a:prstGeom>
          <a:solidFill>
            <a:schemeClr val="bg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7" tIns="143349" rIns="179187" bIns="143349" numCol="1" spcCol="0" rtlCol="0" fromWordArt="0" anchor="t" anchorCtr="0" forceAA="0" compatLnSpc="1">
            <a:prstTxWarp prst="textNoShape">
              <a:avLst/>
            </a:prstTxWarp>
            <a:noAutofit/>
          </a:bodyPr>
          <a:lstStyle/>
          <a:p>
            <a:pPr algn="ctr" defTabSz="913647"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150813" y="2194560"/>
            <a:ext cx="5486400" cy="2926321"/>
          </a:xfrm>
          <a:noFill/>
        </p:spPr>
        <p:txBody>
          <a:bodyPr vert="horz" lIns="137160" tIns="182880" rIns="146304" bIns="91440" rtlCol="0" anchor="t" anchorCtr="0">
            <a:normAutofit/>
          </a:bodyPr>
          <a:lstStyle>
            <a:lvl1pPr>
              <a:defRPr lang="en-US" sz="4399" spc="-98" dirty="0">
                <a:gradFill>
                  <a:gsLst>
                    <a:gs pos="5833">
                      <a:srgbClr val="FFFFFF"/>
                    </a:gs>
                    <a:gs pos="18000">
                      <a:srgbClr val="FFFFFF"/>
                    </a:gs>
                  </a:gsLst>
                  <a:lin ang="5400000" scaled="0"/>
                </a:gradFill>
              </a:defRPr>
            </a:lvl1pPr>
          </a:lstStyle>
          <a:p>
            <a:pPr lvl="0"/>
            <a:r>
              <a:rPr lang="en-US" dirty="0"/>
              <a:t>Presentation title</a:t>
            </a:r>
          </a:p>
        </p:txBody>
      </p:sp>
      <p:sp>
        <p:nvSpPr>
          <p:cNvPr id="4" name="Text Placeholder 3"/>
          <p:cNvSpPr>
            <a:spLocks noGrp="1"/>
          </p:cNvSpPr>
          <p:nvPr>
            <p:ph type="body" sz="quarter" idx="10" hasCustomPrompt="1"/>
          </p:nvPr>
        </p:nvSpPr>
        <p:spPr>
          <a:xfrm>
            <a:off x="150813" y="5120641"/>
            <a:ext cx="5486400" cy="975360"/>
          </a:xfrm>
        </p:spPr>
        <p:txBody>
          <a:bodyPr lIns="137160" tIns="91440">
            <a:noAutofit/>
          </a:bodyPr>
          <a:lstStyle>
            <a:lvl1pPr marL="0" indent="0">
              <a:spcBef>
                <a:spcPts val="0"/>
              </a:spcBef>
              <a:buNone/>
              <a:defRPr sz="1999">
                <a:solidFill>
                  <a:schemeClr val="bg1"/>
                </a:solidFill>
              </a:defRPr>
            </a:lvl1pPr>
            <a:lvl2pPr marL="281562" indent="0">
              <a:buNone/>
              <a:defRPr sz="1999">
                <a:solidFill>
                  <a:schemeClr val="bg1"/>
                </a:solidFill>
              </a:defRPr>
            </a:lvl2pPr>
            <a:lvl3pPr marL="588243" indent="0">
              <a:buNone/>
              <a:defRPr sz="1999">
                <a:solidFill>
                  <a:schemeClr val="bg1"/>
                </a:solidFill>
              </a:defRPr>
            </a:lvl3pPr>
            <a:lvl4pPr marL="869805" indent="0">
              <a:buNone/>
              <a:defRPr sz="1999">
                <a:solidFill>
                  <a:schemeClr val="bg1"/>
                </a:solidFill>
              </a:defRPr>
            </a:lvl4pPr>
            <a:lvl5pPr marL="1105102" indent="0">
              <a:buNone/>
              <a:defRPr sz="1999">
                <a:solidFill>
                  <a:schemeClr val="bg1"/>
                </a:solidFill>
              </a:defRPr>
            </a:lvl5pPr>
          </a:lstStyle>
          <a:p>
            <a:pPr lvl="0"/>
            <a:r>
              <a:rPr lang="en-US" dirty="0"/>
              <a:t>Speaker Name</a:t>
            </a:r>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250119" y="6680878"/>
            <a:ext cx="1551356" cy="361296"/>
          </a:xfrm>
          <a:prstGeom prst="rect">
            <a:avLst/>
          </a:prstGeom>
          <a:noFill/>
          <a:ln>
            <a:noFill/>
          </a:ln>
        </p:spPr>
      </p:pic>
      <p:sp>
        <p:nvSpPr>
          <p:cNvPr id="10" name="Rectangle 9"/>
          <p:cNvSpPr/>
          <p:nvPr userDrawn="1"/>
        </p:nvSpPr>
        <p:spPr>
          <a:xfrm>
            <a:off x="150813" y="575008"/>
            <a:ext cx="1518330" cy="1619098"/>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03" tIns="91403" rIns="91403" bIns="91403" numCol="1" spcCol="0" rtlCol="0" fromWordArt="0" anchor="t" anchorCtr="0" forceAA="0" compatLnSpc="1">
            <a:prstTxWarp prst="textNoShape">
              <a:avLst/>
            </a:prstTxWarp>
            <a:noAutofit/>
          </a:bodyPr>
          <a:lstStyle/>
          <a:p>
            <a:pPr algn="l"/>
            <a:r>
              <a:rPr lang="en-US" sz="1799" dirty="0">
                <a:solidFill>
                  <a:schemeClr val="bg1"/>
                </a:solidFill>
                <a:latin typeface="+mj-lt"/>
              </a:rPr>
              <a:t>Microsoft Technology </a:t>
            </a:r>
            <a:br>
              <a:rPr lang="en-US" sz="1799" dirty="0">
                <a:solidFill>
                  <a:schemeClr val="bg1"/>
                </a:solidFill>
                <a:latin typeface="+mj-lt"/>
              </a:rPr>
            </a:br>
            <a:r>
              <a:rPr lang="en-US" sz="1799" dirty="0">
                <a:solidFill>
                  <a:schemeClr val="bg1"/>
                </a:solidFill>
                <a:latin typeface="+mj-lt"/>
              </a:rPr>
              <a:t>Centers</a:t>
            </a:r>
          </a:p>
          <a:p>
            <a:pPr marL="0" algn="l" defTabSz="1087674" rtl="0" eaLnBrk="1" latinLnBrk="0" hangingPunct="1">
              <a:spcBef>
                <a:spcPts val="300"/>
              </a:spcBef>
            </a:pPr>
            <a:r>
              <a:rPr lang="en-US" sz="1200" kern="1200" dirty="0">
                <a:solidFill>
                  <a:schemeClr val="bg1"/>
                </a:solidFill>
                <a:latin typeface="+mj-lt"/>
                <a:ea typeface="+mn-ea"/>
                <a:cs typeface="+mn-cs"/>
              </a:rPr>
              <a:t>Experience the Microsoft Cloud</a:t>
            </a:r>
          </a:p>
        </p:txBody>
      </p:sp>
    </p:spTree>
    <p:extLst>
      <p:ext uri="{BB962C8B-B14F-4D97-AF65-F5344CB8AC3E}">
        <p14:creationId xmlns:p14="http://schemas.microsoft.com/office/powerpoint/2010/main" val="1434955455"/>
      </p:ext>
    </p:extLst>
  </p:cSld>
  <p:clrMapOvr>
    <a:masterClrMapping/>
  </p:clrMapOvr>
  <p:transition>
    <p:fade/>
  </p:transition>
  <p:extLst mod="1">
    <p:ext uri="{DCECCB84-F9BA-43D5-87BE-67443E8EF086}">
      <p15:sldGuideLst xmlns:p15="http://schemas.microsoft.com/office/powerpoint/2012/main">
        <p15:guide id="1" pos="95">
          <p15:clr>
            <a:srgbClr val="5ACBF0"/>
          </p15:clr>
        </p15:guide>
        <p15:guide id="2" pos="671">
          <p15:clr>
            <a:srgbClr val="5ACBF0"/>
          </p15:clr>
        </p15:guide>
        <p15:guide id="3" pos="1247">
          <p15:clr>
            <a:srgbClr val="5ACBF0"/>
          </p15:clr>
        </p15:guide>
        <p15:guide id="4" pos="1823">
          <p15:clr>
            <a:srgbClr val="5ACBF0"/>
          </p15:clr>
        </p15:guide>
        <p15:guide id="5" pos="2399">
          <p15:clr>
            <a:srgbClr val="5ACBF0"/>
          </p15:clr>
        </p15:guide>
        <p15:guide id="6" pos="2975">
          <p15:clr>
            <a:srgbClr val="5ACBF0"/>
          </p15:clr>
        </p15:guide>
        <p15:guide id="7" pos="3551">
          <p15:clr>
            <a:srgbClr val="5ACBF0"/>
          </p15:clr>
        </p15:guide>
        <p15:guide id="8" pos="4127">
          <p15:clr>
            <a:srgbClr val="5ACBF0"/>
          </p15:clr>
        </p15:guide>
        <p15:guide id="9" pos="4703">
          <p15:clr>
            <a:srgbClr val="5ACBF0"/>
          </p15:clr>
        </p15:guide>
        <p15:guide id="10" pos="5279">
          <p15:clr>
            <a:srgbClr val="5ACBF0"/>
          </p15:clr>
        </p15:guide>
        <p15:guide id="11" pos="5855">
          <p15:clr>
            <a:srgbClr val="5ACBF0"/>
          </p15:clr>
        </p15:guide>
        <p15:guide id="12" pos="6431">
          <p15:clr>
            <a:srgbClr val="5ACBF0"/>
          </p15:clr>
        </p15:guide>
        <p15:guide id="13" pos="7007">
          <p15:clr>
            <a:srgbClr val="5ACBF0"/>
          </p15:clr>
        </p15:guide>
        <p15:guide id="14" pos="7583">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6" name="Text Placeholder 5"/>
          <p:cNvSpPr>
            <a:spLocks noGrp="1"/>
          </p:cNvSpPr>
          <p:nvPr>
            <p:ph type="body" sz="quarter" idx="13" hasCustomPrompt="1"/>
          </p:nvPr>
        </p:nvSpPr>
        <p:spPr>
          <a:xfrm>
            <a:off x="836612" y="584040"/>
            <a:ext cx="11352214" cy="397934"/>
          </a:xfrm>
          <a:prstGeom prst="rect">
            <a:avLst/>
          </a:prstGeom>
        </p:spPr>
        <p:txBody>
          <a:bodyPr lIns="320040" tIns="53325" rIns="53325" bIns="53325">
            <a:noAutofit/>
          </a:bodyPr>
          <a:lstStyle>
            <a:lvl1pPr marL="0" indent="0">
              <a:buNone/>
              <a:defRPr sz="2800">
                <a:solidFill>
                  <a:schemeClr val="tx1"/>
                </a:solidFill>
                <a:latin typeface="Segoe UI Light" pitchFamily="34" charset="0"/>
              </a:defRPr>
            </a:lvl1pPr>
            <a:lvl2pPr marL="281674" indent="0">
              <a:buNone/>
              <a:defRPr/>
            </a:lvl2pPr>
            <a:lvl3pPr marL="588476" indent="0">
              <a:buNone/>
              <a:defRPr/>
            </a:lvl3pPr>
            <a:lvl4pPr marL="870150" indent="0">
              <a:buNone/>
              <a:defRPr/>
            </a:lvl4pPr>
            <a:lvl5pPr marL="1105540" indent="0">
              <a:buNone/>
              <a:defRPr/>
            </a:lvl5pPr>
          </a:lstStyle>
          <a:p>
            <a:pPr lvl="0"/>
            <a:r>
              <a:rPr lang="en-US" dirty="0"/>
              <a:t>Click to add subtitle</a:t>
            </a:r>
          </a:p>
        </p:txBody>
      </p:sp>
      <p:sp>
        <p:nvSpPr>
          <p:cNvPr id="16" name="Text Placeholder 15"/>
          <p:cNvSpPr>
            <a:spLocks noGrp="1"/>
          </p:cNvSpPr>
          <p:nvPr>
            <p:ph type="body" sz="quarter" idx="14"/>
          </p:nvPr>
        </p:nvSpPr>
        <p:spPr>
          <a:xfrm>
            <a:off x="150813" y="1706880"/>
            <a:ext cx="11887200" cy="4882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Slide Number Placeholder 18"/>
          <p:cNvSpPr>
            <a:spLocks noGrp="1"/>
          </p:cNvSpPr>
          <p:nvPr>
            <p:ph type="sldNum" sz="quarter" idx="15"/>
          </p:nvPr>
        </p:nvSpPr>
        <p:spPr/>
        <p:txBody>
          <a:bodyPr/>
          <a:lstStyle/>
          <a:p>
            <a:fld id="{FAADACFB-7C71-4E89-89D2-7BBA40B7BFA9}" type="slidenum">
              <a:rPr lang="en-US" smtClean="0"/>
              <a:pPr/>
              <a:t>‹#›</a:t>
            </a:fld>
            <a:endParaRPr lang="en-US" dirty="0"/>
          </a:p>
        </p:txBody>
      </p:sp>
      <p:sp>
        <p:nvSpPr>
          <p:cNvPr id="20" name="Footer Placeholder 19"/>
          <p:cNvSpPr>
            <a:spLocks noGrp="1"/>
          </p:cNvSpPr>
          <p:nvPr>
            <p:ph type="ftr" sz="quarter" idx="16"/>
          </p:nvPr>
        </p:nvSpPr>
        <p:spPr/>
        <p:txBody>
          <a:bodyPr/>
          <a:lstStyle/>
          <a:p>
            <a:endParaRPr lang="en-US" dirty="0"/>
          </a:p>
        </p:txBody>
      </p:sp>
    </p:spTree>
    <p:extLst>
      <p:ext uri="{BB962C8B-B14F-4D97-AF65-F5344CB8AC3E}">
        <p14:creationId xmlns:p14="http://schemas.microsoft.com/office/powerpoint/2010/main" val="2523104015"/>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6" name="Text Placeholder 5"/>
          <p:cNvSpPr>
            <a:spLocks noGrp="1"/>
          </p:cNvSpPr>
          <p:nvPr>
            <p:ph type="body" sz="quarter" idx="13" hasCustomPrompt="1"/>
          </p:nvPr>
        </p:nvSpPr>
        <p:spPr>
          <a:xfrm>
            <a:off x="760413" y="638939"/>
            <a:ext cx="11428413" cy="397934"/>
          </a:xfrm>
          <a:prstGeom prst="rect">
            <a:avLst/>
          </a:prstGeom>
        </p:spPr>
        <p:txBody>
          <a:bodyPr lIns="320040" tIns="53325" rIns="53325" bIns="53325">
            <a:noAutofit/>
          </a:bodyPr>
          <a:lstStyle>
            <a:lvl1pPr marL="0" indent="0">
              <a:buNone/>
              <a:defRPr sz="2799">
                <a:solidFill>
                  <a:schemeClr val="tx1"/>
                </a:solidFill>
                <a:latin typeface="Segoe UI Light" pitchFamily="34" charset="0"/>
              </a:defRPr>
            </a:lvl1pPr>
            <a:lvl2pPr marL="281562" indent="0">
              <a:buNone/>
              <a:defRPr/>
            </a:lvl2pPr>
            <a:lvl3pPr marL="588243" indent="0">
              <a:buNone/>
              <a:defRPr/>
            </a:lvl3pPr>
            <a:lvl4pPr marL="869805" indent="0">
              <a:buNone/>
              <a:defRPr/>
            </a:lvl4pPr>
            <a:lvl5pPr marL="1105102" indent="0">
              <a:buNone/>
              <a:defRPr/>
            </a:lvl5pPr>
          </a:lstStyle>
          <a:p>
            <a:pPr lvl="0"/>
            <a:r>
              <a:rPr lang="en-US" dirty="0"/>
              <a:t>Click to add subtitle</a:t>
            </a:r>
          </a:p>
        </p:txBody>
      </p:sp>
      <p:sp>
        <p:nvSpPr>
          <p:cNvPr id="16" name="Text Placeholder 15"/>
          <p:cNvSpPr>
            <a:spLocks noGrp="1"/>
          </p:cNvSpPr>
          <p:nvPr>
            <p:ph type="body" sz="quarter" idx="14"/>
          </p:nvPr>
        </p:nvSpPr>
        <p:spPr>
          <a:xfrm>
            <a:off x="150813" y="1706881"/>
            <a:ext cx="11887200" cy="48821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Slide Number Placeholder 18"/>
          <p:cNvSpPr>
            <a:spLocks noGrp="1"/>
          </p:cNvSpPr>
          <p:nvPr>
            <p:ph type="sldNum" sz="quarter" idx="15"/>
          </p:nvPr>
        </p:nvSpPr>
        <p:spPr/>
        <p:txBody>
          <a:bodyPr/>
          <a:lstStyle/>
          <a:p>
            <a:fld id="{FAADACFB-7C71-4E89-89D2-7BBA40B7BFA9}" type="slidenum">
              <a:rPr lang="en-US" smtClean="0"/>
              <a:pPr/>
              <a:t>‹#›</a:t>
            </a:fld>
            <a:endParaRPr lang="en-US" dirty="0"/>
          </a:p>
        </p:txBody>
      </p:sp>
      <p:sp>
        <p:nvSpPr>
          <p:cNvPr id="20" name="Footer Placeholder 19"/>
          <p:cNvSpPr>
            <a:spLocks noGrp="1"/>
          </p:cNvSpPr>
          <p:nvPr>
            <p:ph type="ftr" sz="quarter" idx="16"/>
          </p:nvPr>
        </p:nvSpPr>
        <p:spPr/>
        <p:txBody>
          <a:bodyPr/>
          <a:lstStyle/>
          <a:p>
            <a:endParaRPr lang="en-US" dirty="0"/>
          </a:p>
        </p:txBody>
      </p:sp>
    </p:spTree>
    <p:extLst>
      <p:ext uri="{BB962C8B-B14F-4D97-AF65-F5344CB8AC3E}">
        <p14:creationId xmlns:p14="http://schemas.microsoft.com/office/powerpoint/2010/main" val="193542512"/>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a:xfrm>
            <a:off x="11427024" y="6910493"/>
            <a:ext cx="761800" cy="404707"/>
          </a:xfrm>
          <a:prstGeom prst="rect">
            <a:avLst/>
          </a:prstGeom>
        </p:spPr>
        <p:txBody>
          <a:bodyPr/>
          <a:lstStyle/>
          <a:p>
            <a:fld id="{6A4C1A4A-E5E6-4CC1-B72C-A20A4EB3E2D2}" type="slidenum">
              <a:rPr lang="en-US" smtClean="0"/>
              <a:pPr/>
              <a:t>‹#›</a:t>
            </a:fld>
            <a:endParaRPr lang="en-US" dirty="0"/>
          </a:p>
        </p:txBody>
      </p:sp>
      <p:sp>
        <p:nvSpPr>
          <p:cNvPr id="6" name="Text Placeholder 5"/>
          <p:cNvSpPr>
            <a:spLocks noGrp="1"/>
          </p:cNvSpPr>
          <p:nvPr>
            <p:ph type="body" sz="quarter" idx="13" hasCustomPrompt="1"/>
          </p:nvPr>
        </p:nvSpPr>
        <p:spPr>
          <a:xfrm>
            <a:off x="760413" y="638939"/>
            <a:ext cx="11428413" cy="397934"/>
          </a:xfrm>
          <a:prstGeom prst="rect">
            <a:avLst/>
          </a:prstGeom>
        </p:spPr>
        <p:txBody>
          <a:bodyPr lIns="320040" tIns="53325" rIns="53325" bIns="53325">
            <a:noAutofit/>
          </a:bodyPr>
          <a:lstStyle>
            <a:lvl1pPr marL="0" indent="0">
              <a:buNone/>
              <a:defRPr sz="2799">
                <a:solidFill>
                  <a:schemeClr val="tx1"/>
                </a:solidFill>
                <a:latin typeface="Segoe UI Light" pitchFamily="34" charset="0"/>
              </a:defRPr>
            </a:lvl1pPr>
            <a:lvl2pPr marL="281562" indent="0">
              <a:buNone/>
              <a:defRPr/>
            </a:lvl2pPr>
            <a:lvl3pPr marL="588243" indent="0">
              <a:buNone/>
              <a:defRPr/>
            </a:lvl3pPr>
            <a:lvl4pPr marL="869805" indent="0">
              <a:buNone/>
              <a:defRPr/>
            </a:lvl4pPr>
            <a:lvl5pPr marL="1105102" indent="0">
              <a:buNone/>
              <a:defRPr/>
            </a:lvl5pPr>
          </a:lstStyle>
          <a:p>
            <a:pPr lvl="0"/>
            <a:r>
              <a:rPr lang="en-US" dirty="0"/>
              <a:t>Click to add subtitle</a:t>
            </a:r>
          </a:p>
        </p:txBody>
      </p:sp>
    </p:spTree>
    <p:extLst>
      <p:ext uri="{BB962C8B-B14F-4D97-AF65-F5344CB8AC3E}">
        <p14:creationId xmlns:p14="http://schemas.microsoft.com/office/powerpoint/2010/main" val="4053447936"/>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p:txBody>
          <a:bodyPr/>
          <a:lstStyle/>
          <a:p>
            <a:endParaRPr lang="en-US" dirty="0"/>
          </a:p>
        </p:txBody>
      </p:sp>
      <p:sp>
        <p:nvSpPr>
          <p:cNvPr id="3" name="Slide Number Placeholder 2"/>
          <p:cNvSpPr>
            <a:spLocks noGrp="1"/>
          </p:cNvSpPr>
          <p:nvPr>
            <p:ph type="sldNum" sz="quarter" idx="16"/>
          </p:nvPr>
        </p:nvSpPr>
        <p:spPr/>
        <p:txBody>
          <a:bodyPr/>
          <a:lstStyle/>
          <a:p>
            <a:fld id="{FAADACFB-7C71-4E89-89D2-7BBA40B7BFA9}" type="slidenum">
              <a:rPr lang="en-US" smtClean="0"/>
              <a:pPr/>
              <a:t>‹#›</a:t>
            </a:fld>
            <a:endParaRPr lang="en-US" dirty="0"/>
          </a:p>
        </p:txBody>
      </p:sp>
    </p:spTree>
    <p:extLst>
      <p:ext uri="{BB962C8B-B14F-4D97-AF65-F5344CB8AC3E}">
        <p14:creationId xmlns:p14="http://schemas.microsoft.com/office/powerpoint/2010/main" val="3206108034"/>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50814" y="1544320"/>
            <a:ext cx="5714999" cy="4958080"/>
          </a:xfrm>
        </p:spPr>
        <p:txBody>
          <a:bodyPr>
            <a:normAutofit/>
          </a:bodyPr>
          <a:lstStyle>
            <a:lvl1pPr>
              <a:defRPr sz="1999"/>
            </a:lvl1pPr>
            <a:lvl2pPr>
              <a:defRPr sz="1600"/>
            </a:lvl2pPr>
            <a:lvl3pPr>
              <a:defRPr sz="1400"/>
            </a:lvl3pPr>
            <a:lvl4pPr>
              <a:defRPr sz="1200"/>
            </a:lvl4pPr>
            <a:lvl5pPr>
              <a:defRPr sz="1200"/>
            </a:lvl5pPr>
            <a:lvl6pPr>
              <a:defRPr sz="2399"/>
            </a:lvl6pPr>
            <a:lvl7pPr>
              <a:defRPr sz="2399"/>
            </a:lvl7pPr>
            <a:lvl8pPr>
              <a:defRPr sz="2399"/>
            </a:lvl8pPr>
            <a:lvl9pPr>
              <a:defRPr sz="23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094414" y="1555931"/>
            <a:ext cx="5714999" cy="4958080"/>
          </a:xfrm>
        </p:spPr>
        <p:txBody>
          <a:bodyPr>
            <a:normAutofit/>
          </a:bodyPr>
          <a:lstStyle>
            <a:lvl1pPr>
              <a:defRPr sz="1999"/>
            </a:lvl1pPr>
            <a:lvl2pPr>
              <a:defRPr sz="1600"/>
            </a:lvl2pPr>
            <a:lvl3pPr>
              <a:defRPr sz="1400"/>
            </a:lvl3pPr>
            <a:lvl4pPr>
              <a:defRPr sz="1200"/>
            </a:lvl4pPr>
            <a:lvl5pPr>
              <a:defRPr sz="1200"/>
            </a:lvl5pPr>
            <a:lvl6pPr>
              <a:defRPr sz="2399"/>
            </a:lvl6pPr>
            <a:lvl7pPr>
              <a:defRPr sz="2399"/>
            </a:lvl7pPr>
            <a:lvl8pPr>
              <a:defRPr sz="2399"/>
            </a:lvl8pPr>
            <a:lvl9pPr>
              <a:defRPr sz="23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E113079-038D-43AB-AFBE-1C093F2AF2BA}" type="slidenum">
              <a:rPr lang="en-US" smtClean="0"/>
              <a:t>‹#›</a:t>
            </a:fld>
            <a:endParaRPr lang="en-US"/>
          </a:p>
        </p:txBody>
      </p:sp>
    </p:spTree>
    <p:extLst>
      <p:ext uri="{BB962C8B-B14F-4D97-AF65-F5344CB8AC3E}">
        <p14:creationId xmlns:p14="http://schemas.microsoft.com/office/powerpoint/2010/main" val="3986749196"/>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50813" y="1264356"/>
            <a:ext cx="5691659" cy="1067366"/>
          </a:xfrm>
          <a:solidFill>
            <a:schemeClr val="tx2"/>
          </a:solidFill>
        </p:spPr>
        <p:txBody>
          <a:bodyPr anchor="b">
            <a:normAutofit/>
          </a:bodyPr>
          <a:lstStyle>
            <a:lvl1pPr marL="0" indent="0">
              <a:buNone/>
              <a:defRPr sz="2399" b="1">
                <a:solidFill>
                  <a:schemeClr val="bg1"/>
                </a:solidFill>
                <a:latin typeface="+mj-lt"/>
              </a:defRPr>
            </a:lvl1pPr>
            <a:lvl2pPr marL="609252" indent="0">
              <a:buNone/>
              <a:defRPr sz="2699" b="1"/>
            </a:lvl2pPr>
            <a:lvl3pPr marL="1218504" indent="0">
              <a:buNone/>
              <a:defRPr sz="2399" b="1"/>
            </a:lvl3pPr>
            <a:lvl4pPr marL="1827756" indent="0">
              <a:buNone/>
              <a:defRPr sz="2099" b="1"/>
            </a:lvl4pPr>
            <a:lvl5pPr marL="2437008" indent="0">
              <a:buNone/>
              <a:defRPr sz="2099" b="1"/>
            </a:lvl5pPr>
            <a:lvl6pPr marL="3046261" indent="0">
              <a:buNone/>
              <a:defRPr sz="2099" b="1"/>
            </a:lvl6pPr>
            <a:lvl7pPr marL="3655512" indent="0">
              <a:buNone/>
              <a:defRPr sz="2099" b="1"/>
            </a:lvl7pPr>
            <a:lvl8pPr marL="4264763" indent="0">
              <a:buNone/>
              <a:defRPr sz="2099" b="1"/>
            </a:lvl8pPr>
            <a:lvl9pPr marL="4874016" indent="0">
              <a:buNone/>
              <a:defRPr sz="2099" b="1"/>
            </a:lvl9pPr>
          </a:lstStyle>
          <a:p>
            <a:pPr lvl="0"/>
            <a:r>
              <a:rPr lang="en-US"/>
              <a:t>Click to edit Master text styles</a:t>
            </a:r>
          </a:p>
        </p:txBody>
      </p:sp>
      <p:sp>
        <p:nvSpPr>
          <p:cNvPr id="4" name="Content Placeholder 3"/>
          <p:cNvSpPr>
            <a:spLocks noGrp="1"/>
          </p:cNvSpPr>
          <p:nvPr>
            <p:ph sz="half" idx="2"/>
          </p:nvPr>
        </p:nvSpPr>
        <p:spPr>
          <a:xfrm>
            <a:off x="150813" y="2331720"/>
            <a:ext cx="5691659" cy="4214707"/>
          </a:xfrm>
        </p:spPr>
        <p:txBody>
          <a:bodyPr>
            <a:normAutofit/>
          </a:bodyPr>
          <a:lstStyle>
            <a:lvl1pPr>
              <a:defRPr sz="1799"/>
            </a:lvl1pPr>
            <a:lvl2pPr>
              <a:defRPr sz="1600"/>
            </a:lvl2pPr>
            <a:lvl3pPr>
              <a:defRPr sz="1400"/>
            </a:lvl3pPr>
            <a:lvl4pPr>
              <a:defRPr sz="1400"/>
            </a:lvl4pPr>
            <a:lvl5pPr>
              <a:defRPr sz="1400"/>
            </a:lvl5pPr>
            <a:lvl6pPr>
              <a:defRPr sz="2099"/>
            </a:lvl6pPr>
            <a:lvl7pPr>
              <a:defRPr sz="2099"/>
            </a:lvl7pPr>
            <a:lvl8pPr>
              <a:defRPr sz="2099"/>
            </a:lvl8pPr>
            <a:lvl9pPr>
              <a:defRPr sz="20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4414" y="1264356"/>
            <a:ext cx="5693895" cy="1067366"/>
          </a:xfrm>
          <a:solidFill>
            <a:schemeClr val="tx2"/>
          </a:solidFill>
        </p:spPr>
        <p:txBody>
          <a:bodyPr anchor="b">
            <a:normAutofit/>
          </a:bodyPr>
          <a:lstStyle>
            <a:lvl1pPr marL="0" indent="0">
              <a:buNone/>
              <a:defRPr sz="2399" b="1">
                <a:solidFill>
                  <a:schemeClr val="bg1"/>
                </a:solidFill>
                <a:latin typeface="+mj-lt"/>
              </a:defRPr>
            </a:lvl1pPr>
            <a:lvl2pPr marL="609252" indent="0">
              <a:buNone/>
              <a:defRPr sz="2699" b="1"/>
            </a:lvl2pPr>
            <a:lvl3pPr marL="1218504" indent="0">
              <a:buNone/>
              <a:defRPr sz="2399" b="1"/>
            </a:lvl3pPr>
            <a:lvl4pPr marL="1827756" indent="0">
              <a:buNone/>
              <a:defRPr sz="2099" b="1"/>
            </a:lvl4pPr>
            <a:lvl5pPr marL="2437008" indent="0">
              <a:buNone/>
              <a:defRPr sz="2099" b="1"/>
            </a:lvl5pPr>
            <a:lvl6pPr marL="3046261" indent="0">
              <a:buNone/>
              <a:defRPr sz="2099" b="1"/>
            </a:lvl6pPr>
            <a:lvl7pPr marL="3655512" indent="0">
              <a:buNone/>
              <a:defRPr sz="2099" b="1"/>
            </a:lvl7pPr>
            <a:lvl8pPr marL="4264763" indent="0">
              <a:buNone/>
              <a:defRPr sz="2099" b="1"/>
            </a:lvl8pPr>
            <a:lvl9pPr marL="4874016" indent="0">
              <a:buNone/>
              <a:defRPr sz="2099" b="1"/>
            </a:lvl9pPr>
          </a:lstStyle>
          <a:p>
            <a:pPr lvl="0"/>
            <a:r>
              <a:rPr lang="en-US"/>
              <a:t>Click to edit Master text styles</a:t>
            </a:r>
          </a:p>
        </p:txBody>
      </p:sp>
      <p:sp>
        <p:nvSpPr>
          <p:cNvPr id="6" name="Content Placeholder 5"/>
          <p:cNvSpPr>
            <a:spLocks noGrp="1"/>
          </p:cNvSpPr>
          <p:nvPr>
            <p:ph sz="quarter" idx="4"/>
          </p:nvPr>
        </p:nvSpPr>
        <p:spPr>
          <a:xfrm>
            <a:off x="6094414" y="2331720"/>
            <a:ext cx="5693895" cy="4214707"/>
          </a:xfrm>
        </p:spPr>
        <p:txBody>
          <a:bodyPr>
            <a:normAutofit/>
          </a:bodyPr>
          <a:lstStyle>
            <a:lvl1pPr>
              <a:defRPr sz="1799"/>
            </a:lvl1pPr>
            <a:lvl2pPr>
              <a:defRPr sz="1600"/>
            </a:lvl2pPr>
            <a:lvl3pPr>
              <a:defRPr sz="1400"/>
            </a:lvl3pPr>
            <a:lvl4pPr>
              <a:defRPr sz="1400"/>
            </a:lvl4pPr>
            <a:lvl5pPr>
              <a:defRPr sz="1400"/>
            </a:lvl5pPr>
            <a:lvl6pPr>
              <a:defRPr sz="2099"/>
            </a:lvl6pPr>
            <a:lvl7pPr>
              <a:defRPr sz="2099"/>
            </a:lvl7pPr>
            <a:lvl8pPr>
              <a:defRPr sz="2099"/>
            </a:lvl8pPr>
            <a:lvl9pPr>
              <a:defRPr sz="20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E113079-038D-43AB-AFBE-1C093F2AF2BA}" type="slidenum">
              <a:rPr lang="en-US" smtClean="0"/>
              <a:t>‹#›</a:t>
            </a:fld>
            <a:endParaRPr lang="en-US"/>
          </a:p>
        </p:txBody>
      </p:sp>
    </p:spTree>
    <p:extLst>
      <p:ext uri="{BB962C8B-B14F-4D97-AF65-F5344CB8AC3E}">
        <p14:creationId xmlns:p14="http://schemas.microsoft.com/office/powerpoint/2010/main" val="2211836542"/>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Demo slide">
    <p:spTree>
      <p:nvGrpSpPr>
        <p:cNvPr id="1" name=""/>
        <p:cNvGrpSpPr/>
        <p:nvPr/>
      </p:nvGrpSpPr>
      <p:grpSpPr>
        <a:xfrm>
          <a:off x="0" y="0"/>
          <a:ext cx="0" cy="0"/>
          <a:chOff x="0" y="0"/>
          <a:chExt cx="0" cy="0"/>
        </a:xfrm>
      </p:grpSpPr>
      <p:sp>
        <p:nvSpPr>
          <p:cNvPr id="6" name="Rectangle 5"/>
          <p:cNvSpPr/>
          <p:nvPr/>
        </p:nvSpPr>
        <p:spPr bwMode="auto">
          <a:xfrm>
            <a:off x="150813" y="1219200"/>
            <a:ext cx="10058400" cy="2916561"/>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7" tIns="143349" rIns="179187" bIns="143349" numCol="1" spcCol="0" rtlCol="0" fromWordArt="0" anchor="t" anchorCtr="0" forceAA="0" compatLnSpc="1">
            <a:prstTxWarp prst="textNoShape">
              <a:avLst/>
            </a:prstTxWarp>
            <a:noAutofit/>
          </a:bodyPr>
          <a:lstStyle/>
          <a:p>
            <a:pPr algn="ctr" defTabSz="913647"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p:nvSpPr>
        <p:spPr bwMode="auto">
          <a:xfrm>
            <a:off x="150813" y="1219200"/>
            <a:ext cx="10058400" cy="2916561"/>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7" tIns="143349" rIns="179187" bIns="143349" numCol="1" spcCol="0" rtlCol="0" fromWordArt="0" anchor="t" anchorCtr="0" forceAA="0" compatLnSpc="1">
            <a:prstTxWarp prst="textNoShape">
              <a:avLst/>
            </a:prstTxWarp>
            <a:noAutofit/>
          </a:bodyPr>
          <a:lstStyle/>
          <a:p>
            <a:pPr algn="ctr" defTabSz="913647"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150814" y="1219201"/>
            <a:ext cx="10058399" cy="2916562"/>
          </a:xfrm>
          <a:noFill/>
        </p:spPr>
        <p:txBody>
          <a:bodyPr lIns="137160" tIns="137160" rIns="137160" bIns="137160" anchor="t" anchorCtr="0"/>
          <a:lstStyle>
            <a:lvl1pPr>
              <a:defRPr sz="7097" spc="-98"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150812" y="4135762"/>
            <a:ext cx="10058401" cy="1960238"/>
          </a:xfrm>
          <a:noFill/>
        </p:spPr>
        <p:txBody>
          <a:bodyPr lIns="137160" tIns="137160" rIns="137160" bIns="137160">
            <a:noAutofit/>
          </a:bodyPr>
          <a:lstStyle>
            <a:lvl1pPr marL="0" indent="0">
              <a:spcBef>
                <a:spcPts val="0"/>
              </a:spcBef>
              <a:buNone/>
              <a:defRPr sz="2799" spc="0" baseline="0">
                <a:gradFill>
                  <a:gsLst>
                    <a:gs pos="0">
                      <a:schemeClr val="tx1">
                        <a:lumMod val="75000"/>
                        <a:lumOff val="25000"/>
                      </a:schemeClr>
                    </a:gs>
                    <a:gs pos="100000">
                      <a:schemeClr val="tx1">
                        <a:lumMod val="75000"/>
                        <a:lumOff val="25000"/>
                      </a:schemeClr>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925926693"/>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Video slide">
    <p:spTree>
      <p:nvGrpSpPr>
        <p:cNvPr id="1" name=""/>
        <p:cNvGrpSpPr/>
        <p:nvPr/>
      </p:nvGrpSpPr>
      <p:grpSpPr>
        <a:xfrm>
          <a:off x="0" y="0"/>
          <a:ext cx="0" cy="0"/>
          <a:chOff x="0" y="0"/>
          <a:chExt cx="0" cy="0"/>
        </a:xfrm>
      </p:grpSpPr>
      <p:sp>
        <p:nvSpPr>
          <p:cNvPr id="6" name="Rectangle 5"/>
          <p:cNvSpPr/>
          <p:nvPr/>
        </p:nvSpPr>
        <p:spPr bwMode="auto">
          <a:xfrm>
            <a:off x="150814" y="1219200"/>
            <a:ext cx="10058399" cy="292608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7" tIns="143349" rIns="179187" bIns="143349" numCol="1" spcCol="0" rtlCol="0" fromWordArt="0" anchor="t" anchorCtr="0" forceAA="0" compatLnSpc="1">
            <a:prstTxWarp prst="textNoShape">
              <a:avLst/>
            </a:prstTxWarp>
            <a:noAutofit/>
          </a:bodyPr>
          <a:lstStyle/>
          <a:p>
            <a:pPr algn="ctr" defTabSz="913647"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p:nvSpPr>
        <p:spPr bwMode="auto">
          <a:xfrm>
            <a:off x="150814" y="1219200"/>
            <a:ext cx="10058399" cy="292608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7" tIns="143349" rIns="179187" bIns="143349" numCol="1" spcCol="0" rtlCol="0" fromWordArt="0" anchor="t" anchorCtr="0" forceAA="0" compatLnSpc="1">
            <a:prstTxWarp prst="textNoShape">
              <a:avLst/>
            </a:prstTxWarp>
            <a:noAutofit/>
          </a:bodyPr>
          <a:lstStyle/>
          <a:p>
            <a:pPr algn="ctr" defTabSz="913647"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150814" y="1219200"/>
            <a:ext cx="10058399" cy="2916562"/>
          </a:xfrm>
          <a:noFill/>
        </p:spPr>
        <p:txBody>
          <a:bodyPr lIns="137160" tIns="137160" rIns="137160" bIns="137160" anchor="t" anchorCtr="0"/>
          <a:lstStyle>
            <a:lvl1pPr>
              <a:defRPr sz="7097" spc="-98" baseline="0">
                <a:gradFill>
                  <a:gsLst>
                    <a:gs pos="5833">
                      <a:srgbClr val="FFFFFF"/>
                    </a:gs>
                    <a:gs pos="18000">
                      <a:srgbClr val="FFFFFF"/>
                    </a:gs>
                  </a:gsLst>
                  <a:lin ang="5400000" scaled="0"/>
                </a:gradFill>
              </a:defRPr>
            </a:lvl1pPr>
          </a:lstStyle>
          <a:p>
            <a:r>
              <a:rPr lang="en-US" dirty="0"/>
              <a:t>Video title</a:t>
            </a:r>
          </a:p>
        </p:txBody>
      </p:sp>
      <p:sp>
        <p:nvSpPr>
          <p:cNvPr id="5" name="Text Placeholder 4"/>
          <p:cNvSpPr>
            <a:spLocks noGrp="1"/>
          </p:cNvSpPr>
          <p:nvPr>
            <p:ph type="body" sz="quarter" idx="12" hasCustomPrompt="1"/>
          </p:nvPr>
        </p:nvSpPr>
        <p:spPr>
          <a:xfrm>
            <a:off x="150813" y="4145281"/>
            <a:ext cx="10058400" cy="1950720"/>
          </a:xfrm>
          <a:noFill/>
        </p:spPr>
        <p:txBody>
          <a:bodyPr lIns="137160" tIns="137160" rIns="137160" bIns="137160">
            <a:noAutofit/>
          </a:bodyPr>
          <a:lstStyle>
            <a:lvl1pPr marL="0" indent="0">
              <a:spcBef>
                <a:spcPts val="0"/>
              </a:spcBef>
              <a:buNone/>
              <a:defRPr sz="2799" spc="0" baseline="0">
                <a:gradFill>
                  <a:gsLst>
                    <a:gs pos="0">
                      <a:schemeClr val="tx1">
                        <a:lumMod val="75000"/>
                        <a:lumOff val="25000"/>
                      </a:schemeClr>
                    </a:gs>
                    <a:gs pos="100000">
                      <a:schemeClr val="tx1">
                        <a:lumMod val="75000"/>
                        <a:lumOff val="25000"/>
                      </a:schemeClr>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4194756009"/>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0813" y="2194562"/>
            <a:ext cx="11887200" cy="1944521"/>
          </a:xfrm>
          <a:noFill/>
        </p:spPr>
        <p:txBody>
          <a:bodyPr lIns="137160" tIns="137160" rIns="137160" bIns="137160" anchor="t" anchorCtr="0"/>
          <a:lstStyle>
            <a:lvl1pPr>
              <a:defRPr sz="8596" spc="-98" baseline="0">
                <a:gradFill>
                  <a:gsLst>
                    <a:gs pos="100000">
                      <a:schemeClr val="tx1"/>
                    </a:gs>
                    <a:gs pos="0">
                      <a:schemeClr val="tx1"/>
                    </a:gs>
                  </a:gsLst>
                  <a:lin ang="5400000" scaled="0"/>
                </a:gradFill>
              </a:defRPr>
            </a:lvl1pPr>
          </a:lstStyle>
          <a:p>
            <a:r>
              <a:rPr lang="en-US" dirty="0"/>
              <a:t>Section title</a:t>
            </a:r>
          </a:p>
        </p:txBody>
      </p:sp>
      <p:sp>
        <p:nvSpPr>
          <p:cNvPr id="3" name="Text Placeholder 10"/>
          <p:cNvSpPr>
            <a:spLocks noGrp="1"/>
          </p:cNvSpPr>
          <p:nvPr>
            <p:ph type="body" sz="quarter" idx="14"/>
          </p:nvPr>
        </p:nvSpPr>
        <p:spPr>
          <a:xfrm>
            <a:off x="227012" y="4145280"/>
            <a:ext cx="6400800" cy="2763520"/>
          </a:xfrm>
          <a:prstGeom prst="rect">
            <a:avLst/>
          </a:prstGeom>
        </p:spPr>
        <p:txBody>
          <a:bodyPr lIns="137160" tIns="137160" rIns="137160" bIns="137160">
            <a:noAutofit/>
          </a:bodyPr>
          <a:lstStyle>
            <a:lvl1pPr marL="0" indent="0">
              <a:lnSpc>
                <a:spcPct val="80000"/>
              </a:lnSpc>
              <a:buNone/>
              <a:defRPr lang="en-US" sz="1999" kern="1200" dirty="0">
                <a:solidFill>
                  <a:srgbClr val="FFFFFF"/>
                </a:solidFill>
                <a:latin typeface="Segoe UI" pitchFamily="34" charset="0"/>
                <a:ea typeface="Segoe UI" pitchFamily="34" charset="0"/>
                <a:cs typeface="Segoe UI" pitchFamily="34" charset="0"/>
              </a:defRPr>
            </a:lvl1pPr>
          </a:lstStyle>
          <a:p>
            <a:pPr marL="0" lvl="0" indent="0" algn="l" defTabSz="1087674" rtl="0" eaLnBrk="1" latinLnBrk="0" hangingPunct="1">
              <a:spcBef>
                <a:spcPct val="20000"/>
              </a:spcBef>
              <a:buClr>
                <a:srgbClr val="0072C6"/>
              </a:buClr>
              <a:buSzPct val="100000"/>
            </a:pPr>
            <a:r>
              <a:rPr lang="en-US"/>
              <a:t>Click to edit Master text styles</a:t>
            </a:r>
          </a:p>
        </p:txBody>
      </p:sp>
    </p:spTree>
    <p:extLst>
      <p:ext uri="{BB962C8B-B14F-4D97-AF65-F5344CB8AC3E}">
        <p14:creationId xmlns:p14="http://schemas.microsoft.com/office/powerpoint/2010/main" val="223677693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Sec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0813" y="2194562"/>
            <a:ext cx="11887200" cy="1944521"/>
          </a:xfrm>
          <a:noFill/>
        </p:spPr>
        <p:txBody>
          <a:bodyPr lIns="137160" tIns="137160" rIns="137160" bIns="137160" anchor="t" anchorCtr="0"/>
          <a:lstStyle>
            <a:lvl1pPr>
              <a:defRPr sz="8596" spc="-98" baseline="0">
                <a:gradFill>
                  <a:gsLst>
                    <a:gs pos="100000">
                      <a:schemeClr val="tx1"/>
                    </a:gs>
                    <a:gs pos="0">
                      <a:schemeClr val="tx1"/>
                    </a:gs>
                  </a:gsLst>
                  <a:lin ang="5400000" scaled="0"/>
                </a:gradFill>
              </a:defRPr>
            </a:lvl1pPr>
          </a:lstStyle>
          <a:p>
            <a:r>
              <a:rPr lang="en-US" dirty="0"/>
              <a:t>Section title</a:t>
            </a:r>
          </a:p>
        </p:txBody>
      </p:sp>
      <p:sp>
        <p:nvSpPr>
          <p:cNvPr id="3" name="Text Placeholder 10"/>
          <p:cNvSpPr>
            <a:spLocks noGrp="1"/>
          </p:cNvSpPr>
          <p:nvPr>
            <p:ph type="body" sz="quarter" idx="14"/>
          </p:nvPr>
        </p:nvSpPr>
        <p:spPr>
          <a:xfrm>
            <a:off x="227012" y="4145280"/>
            <a:ext cx="6400800" cy="2763520"/>
          </a:xfrm>
          <a:prstGeom prst="rect">
            <a:avLst/>
          </a:prstGeom>
        </p:spPr>
        <p:txBody>
          <a:bodyPr lIns="137160" tIns="137160" rIns="137160" bIns="137160">
            <a:noAutofit/>
          </a:bodyPr>
          <a:lstStyle>
            <a:lvl1pPr marL="190353" indent="-190353">
              <a:lnSpc>
                <a:spcPct val="80000"/>
              </a:lnSpc>
              <a:buNone/>
              <a:defRPr lang="en-US" sz="1999" kern="1200" dirty="0">
                <a:solidFill>
                  <a:srgbClr val="FFFFFF"/>
                </a:solidFill>
                <a:latin typeface="Segoe UI" pitchFamily="34" charset="0"/>
                <a:ea typeface="Segoe UI" pitchFamily="34" charset="0"/>
                <a:cs typeface="Segoe UI" pitchFamily="34" charset="0"/>
              </a:defRPr>
            </a:lvl1pPr>
          </a:lstStyle>
          <a:p>
            <a:pPr marL="0" lvl="0" indent="0" algn="l" defTabSz="1087674" rtl="0" eaLnBrk="1" latinLnBrk="0" hangingPunct="1">
              <a:spcBef>
                <a:spcPct val="20000"/>
              </a:spcBef>
              <a:buClr>
                <a:srgbClr val="0072C6"/>
              </a:buClr>
              <a:buSzPct val="100000"/>
            </a:pPr>
            <a:r>
              <a:rPr lang="en-US"/>
              <a:t>Click to edit Master text styles</a:t>
            </a:r>
          </a:p>
        </p:txBody>
      </p:sp>
    </p:spTree>
    <p:extLst>
      <p:ext uri="{BB962C8B-B14F-4D97-AF65-F5344CB8AC3E}">
        <p14:creationId xmlns:p14="http://schemas.microsoft.com/office/powerpoint/2010/main" val="28858117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Section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0813" y="2194562"/>
            <a:ext cx="11887200" cy="1944521"/>
          </a:xfrm>
          <a:noFill/>
        </p:spPr>
        <p:txBody>
          <a:bodyPr lIns="137160" tIns="137160" rIns="137160" bIns="137160" anchor="t" anchorCtr="0"/>
          <a:lstStyle>
            <a:lvl1pPr>
              <a:defRPr sz="8596" spc="-98" baseline="0">
                <a:solidFill>
                  <a:schemeClr val="tx1"/>
                </a:solidFill>
              </a:defRPr>
            </a:lvl1pPr>
          </a:lstStyle>
          <a:p>
            <a:r>
              <a:rPr lang="en-US" dirty="0"/>
              <a:t>Section title</a:t>
            </a:r>
          </a:p>
        </p:txBody>
      </p:sp>
      <p:sp>
        <p:nvSpPr>
          <p:cNvPr id="3" name="Text Placeholder 10"/>
          <p:cNvSpPr>
            <a:spLocks noGrp="1"/>
          </p:cNvSpPr>
          <p:nvPr>
            <p:ph type="body" sz="quarter" idx="14"/>
          </p:nvPr>
        </p:nvSpPr>
        <p:spPr>
          <a:xfrm>
            <a:off x="227012" y="4145280"/>
            <a:ext cx="6400800" cy="2763520"/>
          </a:xfrm>
          <a:prstGeom prst="rect">
            <a:avLst/>
          </a:prstGeom>
        </p:spPr>
        <p:txBody>
          <a:bodyPr lIns="137160" tIns="137160" rIns="137160" bIns="137160">
            <a:noAutofit/>
          </a:bodyPr>
          <a:lstStyle>
            <a:lvl1pPr marL="190353" indent="-190353">
              <a:lnSpc>
                <a:spcPct val="80000"/>
              </a:lnSpc>
              <a:buNone/>
              <a:defRPr lang="en-US" sz="1999" kern="1200" dirty="0">
                <a:solidFill>
                  <a:schemeClr val="tx1"/>
                </a:solidFill>
                <a:latin typeface="Segoe UI" pitchFamily="34" charset="0"/>
                <a:ea typeface="Segoe UI" pitchFamily="34" charset="0"/>
                <a:cs typeface="Segoe UI" pitchFamily="34" charset="0"/>
              </a:defRPr>
            </a:lvl1pPr>
          </a:lstStyle>
          <a:p>
            <a:pPr marL="0" lvl="0" indent="0" algn="l" defTabSz="1087674" rtl="0" eaLnBrk="1" latinLnBrk="0" hangingPunct="1">
              <a:spcBef>
                <a:spcPct val="20000"/>
              </a:spcBef>
              <a:buClr>
                <a:srgbClr val="0072C6"/>
              </a:buClr>
              <a:buSzPct val="100000"/>
            </a:pPr>
            <a:r>
              <a:rPr lang="en-US"/>
              <a:t>Click to edit Master text styles</a:t>
            </a:r>
          </a:p>
        </p:txBody>
      </p:sp>
    </p:spTree>
    <p:extLst>
      <p:ext uri="{BB962C8B-B14F-4D97-AF65-F5344CB8AC3E}">
        <p14:creationId xmlns:p14="http://schemas.microsoft.com/office/powerpoint/2010/main" val="40766804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a:xfrm>
            <a:off x="11427024" y="6910493"/>
            <a:ext cx="761800" cy="404707"/>
          </a:xfrm>
          <a:prstGeom prst="rect">
            <a:avLst/>
          </a:prstGeom>
        </p:spPr>
        <p:txBody>
          <a:bodyPr/>
          <a:lstStyle/>
          <a:p>
            <a:fld id="{6A4C1A4A-E5E6-4CC1-B72C-A20A4EB3E2D2}" type="slidenum">
              <a:rPr lang="en-US" smtClean="0"/>
              <a:pPr/>
              <a:t>‹#›</a:t>
            </a:fld>
            <a:endParaRPr lang="en-US" dirty="0"/>
          </a:p>
        </p:txBody>
      </p:sp>
      <p:sp>
        <p:nvSpPr>
          <p:cNvPr id="6" name="Text Placeholder 5"/>
          <p:cNvSpPr>
            <a:spLocks noGrp="1"/>
          </p:cNvSpPr>
          <p:nvPr>
            <p:ph type="body" sz="quarter" idx="13" hasCustomPrompt="1"/>
          </p:nvPr>
        </p:nvSpPr>
        <p:spPr>
          <a:xfrm>
            <a:off x="836612" y="585967"/>
            <a:ext cx="11352214" cy="397934"/>
          </a:xfrm>
          <a:prstGeom prst="rect">
            <a:avLst/>
          </a:prstGeom>
        </p:spPr>
        <p:txBody>
          <a:bodyPr lIns="320040" tIns="53325" rIns="53325" bIns="53325">
            <a:noAutofit/>
          </a:bodyPr>
          <a:lstStyle>
            <a:lvl1pPr marL="0" indent="0">
              <a:buNone/>
              <a:defRPr sz="2800">
                <a:solidFill>
                  <a:schemeClr val="tx1"/>
                </a:solidFill>
                <a:latin typeface="Segoe UI Light" pitchFamily="34" charset="0"/>
              </a:defRPr>
            </a:lvl1pPr>
            <a:lvl2pPr marL="281674" indent="0">
              <a:buNone/>
              <a:defRPr/>
            </a:lvl2pPr>
            <a:lvl3pPr marL="588476" indent="0">
              <a:buNone/>
              <a:defRPr/>
            </a:lvl3pPr>
            <a:lvl4pPr marL="870150" indent="0">
              <a:buNone/>
              <a:defRPr/>
            </a:lvl4pPr>
            <a:lvl5pPr marL="1105540" indent="0">
              <a:buNone/>
              <a:defRPr/>
            </a:lvl5pPr>
          </a:lstStyle>
          <a:p>
            <a:pPr lvl="0"/>
            <a:r>
              <a:rPr lang="en-US" dirty="0"/>
              <a:t>Click to add subtitle</a:t>
            </a:r>
          </a:p>
        </p:txBody>
      </p:sp>
    </p:spTree>
    <p:extLst>
      <p:ext uri="{BB962C8B-B14F-4D97-AF65-F5344CB8AC3E}">
        <p14:creationId xmlns:p14="http://schemas.microsoft.com/office/powerpoint/2010/main" val="400034987"/>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Section 4">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0813" y="2194562"/>
            <a:ext cx="11887200" cy="1944521"/>
          </a:xfrm>
          <a:noFill/>
        </p:spPr>
        <p:txBody>
          <a:bodyPr lIns="137160" tIns="137160" rIns="137160" bIns="137160" anchor="t" anchorCtr="0"/>
          <a:lstStyle>
            <a:lvl1pPr>
              <a:defRPr sz="8596" spc="-98" baseline="0">
                <a:solidFill>
                  <a:schemeClr val="tx1"/>
                </a:solidFill>
              </a:defRPr>
            </a:lvl1pPr>
          </a:lstStyle>
          <a:p>
            <a:r>
              <a:rPr lang="en-US" dirty="0"/>
              <a:t>Section title</a:t>
            </a:r>
          </a:p>
        </p:txBody>
      </p:sp>
      <p:sp>
        <p:nvSpPr>
          <p:cNvPr id="3" name="Text Placeholder 10"/>
          <p:cNvSpPr>
            <a:spLocks noGrp="1"/>
          </p:cNvSpPr>
          <p:nvPr>
            <p:ph type="body" sz="quarter" idx="14"/>
          </p:nvPr>
        </p:nvSpPr>
        <p:spPr>
          <a:xfrm>
            <a:off x="227012" y="4145280"/>
            <a:ext cx="6400800" cy="2763520"/>
          </a:xfrm>
          <a:prstGeom prst="rect">
            <a:avLst/>
          </a:prstGeom>
        </p:spPr>
        <p:txBody>
          <a:bodyPr lIns="137160" tIns="137160" rIns="137160" bIns="137160">
            <a:noAutofit/>
          </a:bodyPr>
          <a:lstStyle>
            <a:lvl1pPr marL="190353" indent="-190353">
              <a:lnSpc>
                <a:spcPct val="80000"/>
              </a:lnSpc>
              <a:buNone/>
              <a:defRPr lang="en-US" sz="1999" kern="1200" dirty="0">
                <a:solidFill>
                  <a:schemeClr val="tx1"/>
                </a:solidFill>
                <a:latin typeface="Segoe UI" pitchFamily="34" charset="0"/>
                <a:ea typeface="Segoe UI" pitchFamily="34" charset="0"/>
                <a:cs typeface="Segoe UI" pitchFamily="34" charset="0"/>
              </a:defRPr>
            </a:lvl1pPr>
          </a:lstStyle>
          <a:p>
            <a:pPr marL="0" lvl="0" indent="0" algn="l" defTabSz="1087674" rtl="0" eaLnBrk="1" latinLnBrk="0" hangingPunct="1">
              <a:spcBef>
                <a:spcPct val="20000"/>
              </a:spcBef>
              <a:buClr>
                <a:srgbClr val="0072C6"/>
              </a:buClr>
              <a:buSzPct val="100000"/>
            </a:pPr>
            <a:r>
              <a:rPr lang="en-US"/>
              <a:t>Click to edit Master text styles</a:t>
            </a:r>
          </a:p>
        </p:txBody>
      </p:sp>
    </p:spTree>
    <p:extLst>
      <p:ext uri="{BB962C8B-B14F-4D97-AF65-F5344CB8AC3E}">
        <p14:creationId xmlns:p14="http://schemas.microsoft.com/office/powerpoint/2010/main" val="6253116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Section 5">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0813" y="2194562"/>
            <a:ext cx="11887200" cy="1944521"/>
          </a:xfrm>
          <a:noFill/>
        </p:spPr>
        <p:txBody>
          <a:bodyPr lIns="137160" tIns="137160" rIns="137160" bIns="137160" anchor="t" anchorCtr="0"/>
          <a:lstStyle>
            <a:lvl1pPr>
              <a:defRPr sz="8596" spc="-98" baseline="0">
                <a:solidFill>
                  <a:schemeClr val="tx1"/>
                </a:solidFill>
              </a:defRPr>
            </a:lvl1pPr>
          </a:lstStyle>
          <a:p>
            <a:r>
              <a:rPr lang="en-US" dirty="0"/>
              <a:t>Section title</a:t>
            </a:r>
          </a:p>
        </p:txBody>
      </p:sp>
      <p:sp>
        <p:nvSpPr>
          <p:cNvPr id="3" name="Text Placeholder 10"/>
          <p:cNvSpPr>
            <a:spLocks noGrp="1"/>
          </p:cNvSpPr>
          <p:nvPr>
            <p:ph type="body" sz="quarter" idx="14"/>
          </p:nvPr>
        </p:nvSpPr>
        <p:spPr>
          <a:xfrm>
            <a:off x="227012" y="4145280"/>
            <a:ext cx="6400800" cy="2763520"/>
          </a:xfrm>
          <a:prstGeom prst="rect">
            <a:avLst/>
          </a:prstGeom>
        </p:spPr>
        <p:txBody>
          <a:bodyPr lIns="137160" tIns="137160" rIns="137160" bIns="137160">
            <a:noAutofit/>
          </a:bodyPr>
          <a:lstStyle>
            <a:lvl1pPr marL="190353" indent="-190353">
              <a:lnSpc>
                <a:spcPct val="80000"/>
              </a:lnSpc>
              <a:buNone/>
              <a:defRPr lang="en-US" sz="1999" kern="1200" dirty="0">
                <a:solidFill>
                  <a:schemeClr val="tx1"/>
                </a:solidFill>
                <a:latin typeface="Segoe UI" pitchFamily="34" charset="0"/>
                <a:ea typeface="Segoe UI" pitchFamily="34" charset="0"/>
                <a:cs typeface="Segoe UI" pitchFamily="34" charset="0"/>
              </a:defRPr>
            </a:lvl1pPr>
          </a:lstStyle>
          <a:p>
            <a:pPr marL="0" lvl="0" indent="0" algn="l" defTabSz="1087674" rtl="0" eaLnBrk="1" latinLnBrk="0" hangingPunct="1">
              <a:spcBef>
                <a:spcPct val="20000"/>
              </a:spcBef>
              <a:buClr>
                <a:srgbClr val="0072C6"/>
              </a:buClr>
              <a:buSzPct val="100000"/>
            </a:pPr>
            <a:r>
              <a:rPr lang="en-US"/>
              <a:t>Click to edit Master text styles</a:t>
            </a:r>
          </a:p>
        </p:txBody>
      </p:sp>
    </p:spTree>
    <p:extLst>
      <p:ext uri="{BB962C8B-B14F-4D97-AF65-F5344CB8AC3E}">
        <p14:creationId xmlns:p14="http://schemas.microsoft.com/office/powerpoint/2010/main" val="411613306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Developer code">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4" name="Text Placeholder 3"/>
          <p:cNvSpPr>
            <a:spLocks noGrp="1"/>
          </p:cNvSpPr>
          <p:nvPr>
            <p:ph type="body" sz="quarter" idx="15" hasCustomPrompt="1"/>
          </p:nvPr>
        </p:nvSpPr>
        <p:spPr>
          <a:xfrm>
            <a:off x="150813" y="1706880"/>
            <a:ext cx="11887200" cy="4795520"/>
          </a:xfrm>
          <a:prstGeom prst="rect">
            <a:avLst/>
          </a:prstGeom>
        </p:spPr>
        <p:txBody>
          <a:bodyPr/>
          <a:lstStyle>
            <a:lvl1pPr marL="0" indent="0">
              <a:buNone/>
              <a:defRPr>
                <a:solidFill>
                  <a:schemeClr val="tx1"/>
                </a:solidFill>
                <a:latin typeface="Courier New" pitchFamily="49" charset="0"/>
                <a:cs typeface="Courier New" pitchFamily="49" charset="0"/>
              </a:defRPr>
            </a:lvl1pPr>
            <a:lvl2pPr marL="281562" indent="0">
              <a:buNone/>
              <a:defRPr>
                <a:solidFill>
                  <a:schemeClr val="tx1"/>
                </a:solidFill>
                <a:latin typeface="Courier New" pitchFamily="49" charset="0"/>
                <a:cs typeface="Courier New" pitchFamily="49" charset="0"/>
              </a:defRPr>
            </a:lvl2pPr>
            <a:lvl3pPr marL="588243" indent="0">
              <a:buNone/>
              <a:defRPr>
                <a:solidFill>
                  <a:schemeClr val="tx1"/>
                </a:solidFill>
                <a:latin typeface="Courier New" pitchFamily="49" charset="0"/>
                <a:cs typeface="Courier New" pitchFamily="49" charset="0"/>
              </a:defRPr>
            </a:lvl3pPr>
            <a:lvl4pPr marL="869805" indent="0">
              <a:buNone/>
              <a:defRPr>
                <a:solidFill>
                  <a:schemeClr val="tx1"/>
                </a:solidFill>
                <a:latin typeface="Courier New" pitchFamily="49" charset="0"/>
                <a:cs typeface="Courier New" pitchFamily="49" charset="0"/>
              </a:defRPr>
            </a:lvl4pPr>
            <a:lvl5pPr marL="1105102" indent="0">
              <a:buNone/>
              <a:defRPr>
                <a:solidFill>
                  <a:schemeClr val="tx1"/>
                </a:solidFill>
                <a:latin typeface="Courier New" pitchFamily="49" charset="0"/>
                <a:cs typeface="Courier New" pitchFamily="49" charset="0"/>
              </a:defRPr>
            </a:lvl5pPr>
          </a:lstStyle>
          <a:p>
            <a:pPr lvl="0"/>
            <a:r>
              <a:rPr lang="en-US" dirty="0"/>
              <a:t>Click to add developer code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5"/>
          <p:cNvSpPr>
            <a:spLocks noGrp="1"/>
          </p:cNvSpPr>
          <p:nvPr>
            <p:ph type="body" sz="quarter" idx="12" hasCustomPrompt="1"/>
          </p:nvPr>
        </p:nvSpPr>
        <p:spPr>
          <a:xfrm>
            <a:off x="760413" y="638939"/>
            <a:ext cx="11428413" cy="397934"/>
          </a:xfrm>
          <a:prstGeom prst="rect">
            <a:avLst/>
          </a:prstGeom>
        </p:spPr>
        <p:txBody>
          <a:bodyPr lIns="320040" tIns="53325" rIns="53325" bIns="53325">
            <a:noAutofit/>
          </a:bodyPr>
          <a:lstStyle>
            <a:lvl1pPr marL="0" indent="0">
              <a:buNone/>
              <a:defRPr sz="2799">
                <a:solidFill>
                  <a:schemeClr val="tx1"/>
                </a:solidFill>
                <a:latin typeface="Segoe UI Light" pitchFamily="34" charset="0"/>
              </a:defRPr>
            </a:lvl1pPr>
            <a:lvl2pPr marL="281562" indent="0">
              <a:buNone/>
              <a:defRPr/>
            </a:lvl2pPr>
            <a:lvl3pPr marL="588243" indent="0">
              <a:buNone/>
              <a:defRPr/>
            </a:lvl3pPr>
            <a:lvl4pPr marL="869805" indent="0">
              <a:buNone/>
              <a:defRPr/>
            </a:lvl4pPr>
            <a:lvl5pPr marL="1105102" indent="0">
              <a:buNone/>
              <a:defRPr/>
            </a:lvl5pPr>
          </a:lstStyle>
          <a:p>
            <a:pPr lvl="0"/>
            <a:r>
              <a:rPr lang="en-US" dirty="0"/>
              <a:t>Click to add subtitle</a:t>
            </a:r>
          </a:p>
        </p:txBody>
      </p:sp>
      <p:sp>
        <p:nvSpPr>
          <p:cNvPr id="6" name="Footer Placeholder 5"/>
          <p:cNvSpPr>
            <a:spLocks noGrp="1"/>
          </p:cNvSpPr>
          <p:nvPr>
            <p:ph type="ftr" sz="quarter" idx="16"/>
          </p:nvPr>
        </p:nvSpPr>
        <p:spPr/>
        <p:txBody>
          <a:bodyPr/>
          <a:lstStyle/>
          <a:p>
            <a:endParaRPr lang="en-US" dirty="0"/>
          </a:p>
        </p:txBody>
      </p:sp>
      <p:sp>
        <p:nvSpPr>
          <p:cNvPr id="10" name="Slide Number Placeholder 9"/>
          <p:cNvSpPr>
            <a:spLocks noGrp="1"/>
          </p:cNvSpPr>
          <p:nvPr>
            <p:ph type="sldNum" sz="quarter" idx="17"/>
          </p:nvPr>
        </p:nvSpPr>
        <p:spPr/>
        <p:txBody>
          <a:bodyPr/>
          <a:lstStyle/>
          <a:p>
            <a:fld id="{FAADACFB-7C71-4E89-89D2-7BBA40B7BFA9}" type="slidenum">
              <a:rPr lang="en-US" smtClean="0"/>
              <a:pPr/>
              <a:t>‹#›</a:t>
            </a:fld>
            <a:endParaRPr lang="en-US" dirty="0"/>
          </a:p>
        </p:txBody>
      </p:sp>
    </p:spTree>
    <p:extLst>
      <p:ext uri="{BB962C8B-B14F-4D97-AF65-F5344CB8AC3E}">
        <p14:creationId xmlns:p14="http://schemas.microsoft.com/office/powerpoint/2010/main" val="3120444220"/>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Speaker not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 y="3"/>
            <a:ext cx="12188824" cy="689111"/>
          </a:xfrm>
        </p:spPr>
        <p:txBody>
          <a:bodyPr/>
          <a:lstStyle>
            <a:lvl1pPr>
              <a:defRPr>
                <a:solidFill>
                  <a:schemeClr val="bg1"/>
                </a:solidFill>
              </a:defRPr>
            </a:lvl1pPr>
          </a:lstStyle>
          <a:p>
            <a:r>
              <a:rPr lang="en-US" dirty="0"/>
              <a:t>Click to add title</a:t>
            </a:r>
          </a:p>
        </p:txBody>
      </p:sp>
      <p:sp>
        <p:nvSpPr>
          <p:cNvPr id="5" name="Text Placeholder 15"/>
          <p:cNvSpPr>
            <a:spLocks noGrp="1"/>
          </p:cNvSpPr>
          <p:nvPr>
            <p:ph type="body" sz="quarter" idx="14" hasCustomPrompt="1"/>
          </p:nvPr>
        </p:nvSpPr>
        <p:spPr>
          <a:xfrm>
            <a:off x="227012" y="1706881"/>
            <a:ext cx="11353800" cy="4876800"/>
          </a:xfrm>
        </p:spPr>
        <p:txBody>
          <a:bodyPr/>
          <a:lstStyle>
            <a:lvl1pPr>
              <a:buClr>
                <a:schemeClr val="bg1"/>
              </a:buCl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add speaker notes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6"/>
          <p:cNvSpPr>
            <a:spLocks noGrp="1"/>
          </p:cNvSpPr>
          <p:nvPr>
            <p:ph type="body" sz="quarter" idx="11" hasCustomPrompt="1"/>
          </p:nvPr>
        </p:nvSpPr>
        <p:spPr>
          <a:xfrm>
            <a:off x="1" y="6654801"/>
            <a:ext cx="12188826" cy="660400"/>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99" spc="-60" baseline="0">
                <a:gradFill>
                  <a:gsLst>
                    <a:gs pos="0">
                      <a:srgbClr val="000000"/>
                    </a:gs>
                    <a:gs pos="100000">
                      <a:srgbClr val="000000"/>
                    </a:gs>
                  </a:gsLst>
                  <a:lin ang="5400000" scaled="0"/>
                </a:gradFill>
                <a:effectLst/>
                <a:latin typeface="Segoe UI Light" pitchFamily="34" charset="0"/>
                <a:ea typeface="Segoe UI" pitchFamily="34" charset="0"/>
                <a:cs typeface="Segoe UI" pitchFamily="34" charset="0"/>
              </a:defRPr>
            </a:lvl1pPr>
          </a:lstStyle>
          <a:p>
            <a:pPr lvl="0"/>
            <a:r>
              <a:rPr lang="en-US" dirty="0"/>
              <a:t>Next slide topic</a:t>
            </a:r>
          </a:p>
        </p:txBody>
      </p:sp>
    </p:spTree>
    <p:extLst>
      <p:ext uri="{BB962C8B-B14F-4D97-AF65-F5344CB8AC3E}">
        <p14:creationId xmlns:p14="http://schemas.microsoft.com/office/powerpoint/2010/main" val="2791231877"/>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Microsoft logo 4">
    <p:spTree>
      <p:nvGrpSpPr>
        <p:cNvPr id="1" name=""/>
        <p:cNvGrpSpPr/>
        <p:nvPr/>
      </p:nvGrpSpPr>
      <p:grpSpPr>
        <a:xfrm>
          <a:off x="0" y="0"/>
          <a:ext cx="0" cy="0"/>
          <a:chOff x="0" y="0"/>
          <a:chExt cx="0" cy="0"/>
        </a:xfrm>
      </p:grpSpPr>
      <p:sp>
        <p:nvSpPr>
          <p:cNvPr id="5" name="Rectangle 4"/>
          <p:cNvSpPr/>
          <p:nvPr/>
        </p:nvSpPr>
        <p:spPr>
          <a:xfrm>
            <a:off x="1" y="1"/>
            <a:ext cx="12188825" cy="7315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76149" tIns="38073" rIns="76149" bIns="38073" rtlCol="0" anchor="ctr"/>
          <a:lstStyle/>
          <a:p>
            <a:pPr algn="ctr"/>
            <a:endParaRPr lang="en-US" sz="1836"/>
          </a:p>
        </p:txBody>
      </p:sp>
      <p:sp>
        <p:nvSpPr>
          <p:cNvPr id="4" name="Rectangle 3"/>
          <p:cNvSpPr/>
          <p:nvPr/>
        </p:nvSpPr>
        <p:spPr>
          <a:xfrm>
            <a:off x="1" y="1"/>
            <a:ext cx="12188825" cy="7315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76149" tIns="38073" rIns="76149" bIns="38073" rtlCol="0" anchor="ctr"/>
          <a:lstStyle/>
          <a:p>
            <a:pPr algn="ctr"/>
            <a:endParaRPr lang="en-US" sz="1836"/>
          </a:p>
        </p:txBody>
      </p:sp>
      <p:sp>
        <p:nvSpPr>
          <p:cNvPr id="8" name="Rectangle 7"/>
          <p:cNvSpPr/>
          <p:nvPr/>
        </p:nvSpPr>
        <p:spPr>
          <a:xfrm>
            <a:off x="1" y="1"/>
            <a:ext cx="12188825" cy="73152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76149" tIns="38073" rIns="76149" bIns="38073" rtlCol="0" anchor="ctr"/>
          <a:lstStyle/>
          <a:p>
            <a:pPr algn="ctr"/>
            <a:endParaRPr lang="en-US" sz="1836"/>
          </a:p>
        </p:txBody>
      </p:sp>
      <p:pic>
        <p:nvPicPr>
          <p:cNvPr id="10" name="Picture 9"/>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446116" y="3092522"/>
            <a:ext cx="2880367" cy="1130160"/>
          </a:xfrm>
          <a:prstGeom prst="rect">
            <a:avLst/>
          </a:prstGeom>
        </p:spPr>
      </p:pic>
      <p:sp>
        <p:nvSpPr>
          <p:cNvPr id="6" name="Rectangle 5"/>
          <p:cNvSpPr/>
          <p:nvPr/>
        </p:nvSpPr>
        <p:spPr>
          <a:xfrm>
            <a:off x="1" y="1"/>
            <a:ext cx="12188825" cy="73152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76149" tIns="38073" rIns="76149" bIns="38073" rtlCol="0" anchor="ctr"/>
          <a:lstStyle/>
          <a:p>
            <a:pPr algn="ctr"/>
            <a:endParaRPr lang="en-US" sz="1836"/>
          </a:p>
        </p:txBody>
      </p:sp>
      <p:pic>
        <p:nvPicPr>
          <p:cNvPr id="7" name="Picture 6"/>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446116" y="3092522"/>
            <a:ext cx="2880367" cy="1130160"/>
          </a:xfrm>
          <a:prstGeom prst="rect">
            <a:avLst/>
          </a:prstGeom>
        </p:spPr>
      </p:pic>
      <p:sp>
        <p:nvSpPr>
          <p:cNvPr id="9" name="Rectangle 8"/>
          <p:cNvSpPr/>
          <p:nvPr userDrawn="1"/>
        </p:nvSpPr>
        <p:spPr>
          <a:xfrm>
            <a:off x="1" y="1"/>
            <a:ext cx="12188825" cy="73152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76149" tIns="38073" rIns="76149" bIns="38073" rtlCol="0" anchor="ctr"/>
          <a:lstStyle/>
          <a:p>
            <a:pPr algn="ctr"/>
            <a:endParaRPr lang="en-US" sz="1836"/>
          </a:p>
        </p:txBody>
      </p:sp>
      <p:pic>
        <p:nvPicPr>
          <p:cNvPr id="14" name="Picture 1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50547" y="3395634"/>
            <a:ext cx="2271504" cy="529012"/>
          </a:xfrm>
          <a:prstGeom prst="rect">
            <a:avLst/>
          </a:prstGeom>
          <a:noFill/>
          <a:ln>
            <a:noFill/>
          </a:ln>
        </p:spPr>
      </p:pic>
    </p:spTree>
    <p:extLst>
      <p:ext uri="{BB962C8B-B14F-4D97-AF65-F5344CB8AC3E}">
        <p14:creationId xmlns:p14="http://schemas.microsoft.com/office/powerpoint/2010/main" val="457251571"/>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4" name="Rectangle 3"/>
          <p:cNvSpPr/>
          <p:nvPr/>
        </p:nvSpPr>
        <p:spPr>
          <a:xfrm>
            <a:off x="1" y="1"/>
            <a:ext cx="12188825" cy="7315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03348" y="821832"/>
            <a:ext cx="10779492" cy="3576320"/>
          </a:xfrm>
        </p:spPr>
        <p:txBody>
          <a:bodyPr anchor="b">
            <a:noAutofit/>
          </a:bodyPr>
          <a:lstStyle>
            <a:lvl1pPr algn="l">
              <a:lnSpc>
                <a:spcPct val="80000"/>
              </a:lnSpc>
              <a:defRPr sz="8793" spc="-12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667339" y="4487334"/>
            <a:ext cx="9225798" cy="1755648"/>
          </a:xfrm>
        </p:spPr>
        <p:txBody>
          <a:bodyPr>
            <a:normAutofit/>
          </a:bodyPr>
          <a:lstStyle>
            <a:lvl1pPr marL="0" indent="0" algn="l">
              <a:buNone/>
              <a:defRPr sz="3198">
                <a:solidFill>
                  <a:schemeClr val="bg1"/>
                </a:solidFill>
                <a:latin typeface="+mj-lt"/>
              </a:defRPr>
            </a:lvl1pPr>
            <a:lvl2pPr marL="456882" indent="0" algn="ctr">
              <a:buNone/>
              <a:defRPr sz="2798"/>
            </a:lvl2pPr>
            <a:lvl3pPr marL="913764" indent="0" algn="ctr">
              <a:buNone/>
              <a:defRPr sz="2398"/>
            </a:lvl3pPr>
            <a:lvl4pPr marL="1370646" indent="0" algn="ctr">
              <a:buNone/>
              <a:defRPr sz="1998"/>
            </a:lvl4pPr>
            <a:lvl5pPr marL="1827527" indent="0" algn="ctr">
              <a:buNone/>
              <a:defRPr sz="1998"/>
            </a:lvl5pPr>
            <a:lvl6pPr marL="2284409" indent="0" algn="ctr">
              <a:buNone/>
              <a:defRPr sz="1998"/>
            </a:lvl6pPr>
            <a:lvl7pPr marL="2741291" indent="0" algn="ctr">
              <a:buNone/>
              <a:defRPr sz="1998"/>
            </a:lvl7pPr>
            <a:lvl8pPr marL="3198173" indent="0" algn="ctr">
              <a:buNone/>
              <a:defRPr sz="1998"/>
            </a:lvl8pPr>
            <a:lvl9pPr marL="3655055" indent="0" algn="ctr">
              <a:buNone/>
              <a:defRPr sz="1998"/>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lvl1pPr>
              <a:defRPr>
                <a:solidFill>
                  <a:srgbClr val="FFFFFF">
                    <a:alpha val="80000"/>
                  </a:srgbClr>
                </a:solidFill>
              </a:defRPr>
            </a:lvl1pPr>
          </a:lstStyle>
          <a:p>
            <a:fld id="{5586B75A-687E-405C-8A0B-8D00578BA2C3}" type="datetimeFigureOut">
              <a:rPr lang="en-US" dirty="0"/>
              <a:pPr/>
              <a:t>6/1/2018</a:t>
            </a:fld>
            <a:endParaRPr lang="en-US" dirty="0"/>
          </a:p>
        </p:txBody>
      </p:sp>
      <p:sp>
        <p:nvSpPr>
          <p:cNvPr id="8" name="Footer Placeholder 7"/>
          <p:cNvSpPr>
            <a:spLocks noGrp="1"/>
          </p:cNvSpPr>
          <p:nvPr>
            <p:ph type="ftr" sz="quarter" idx="11"/>
          </p:nvPr>
        </p:nvSpPr>
        <p:spPr/>
        <p:txBody>
          <a:bodyPr/>
          <a:lstStyle>
            <a:lvl1pPr>
              <a:defRPr>
                <a:solidFill>
                  <a:srgbClr val="FFFFFF">
                    <a:alpha val="80000"/>
                  </a:srgbClr>
                </a:solidFill>
              </a:defRPr>
            </a:lvl1pPr>
          </a:lstStyle>
          <a:p>
            <a:endParaRPr lang="en-US" dirty="0"/>
          </a:p>
        </p:txBody>
      </p:sp>
      <p:sp>
        <p:nvSpPr>
          <p:cNvPr id="9" name="Slide Number Placeholder 8"/>
          <p:cNvSpPr>
            <a:spLocks noGrp="1"/>
          </p:cNvSpPr>
          <p:nvPr>
            <p:ph type="sldNum" sz="quarter" idx="12"/>
          </p:nvPr>
        </p:nvSpPr>
        <p:spPr/>
        <p:txBody>
          <a:bodyPr/>
          <a:lstStyle>
            <a:lvl1pPr>
              <a:defRPr>
                <a:solidFill>
                  <a:srgbClr val="FFFFFF">
                    <a:alpha val="25000"/>
                  </a:srgbClr>
                </a:solidFill>
              </a:defRPr>
            </a:lvl1pPr>
          </a:lstStyle>
          <a:p>
            <a:fld id="{4FAB73BC-B049-4115-A692-8D63A059BFB8}" type="slidenum">
              <a:rPr lang="en-US" dirty="0"/>
              <a:pPr/>
              <a:t>‹#›</a:t>
            </a:fld>
            <a:endParaRPr lang="en-US" dirty="0"/>
          </a:p>
        </p:txBody>
      </p:sp>
    </p:spTree>
    <p:extLst>
      <p:ext uri="{BB962C8B-B14F-4D97-AF65-F5344CB8AC3E}">
        <p14:creationId xmlns:p14="http://schemas.microsoft.com/office/powerpoint/2010/main" val="513837561"/>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3D7E00A-486F-4252-8B1D-E32645521F49}" type="datetimeFigureOut">
              <a:rPr lang="en-US" dirty="0"/>
              <a:t>6/1/2018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409076351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52pt Title + Subtitl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269175" y="1192083"/>
            <a:ext cx="10813420" cy="601022"/>
          </a:xfrm>
          <a:prstGeom prst="rect">
            <a:avLst/>
          </a:prstGeom>
        </p:spPr>
        <p:txBody>
          <a:bodyPr lIns="192024"/>
          <a:lstStyle>
            <a:lvl1pPr marL="0" indent="0">
              <a:buNone/>
              <a:defRPr lang="en-US" sz="2743" kern="1200" smtClean="0">
                <a:solidFill>
                  <a:schemeClr val="tx2"/>
                </a:solidFill>
                <a:latin typeface="+mj-lt"/>
                <a:ea typeface="+mn-ea"/>
                <a:cs typeface="+mn-cs"/>
              </a:defRPr>
            </a:lvl1pPr>
            <a:lvl2pPr marL="0" indent="0">
              <a:buNone/>
              <a:defRPr lang="en-US" sz="3106" kern="1200" smtClean="0">
                <a:solidFill>
                  <a:schemeClr val="bg1"/>
                </a:solidFill>
                <a:latin typeface="+mj-lt"/>
                <a:ea typeface="+mn-ea"/>
                <a:cs typeface="+mn-cs"/>
              </a:defRPr>
            </a:lvl2pPr>
            <a:lvl3pPr marL="0" indent="0">
              <a:buNone/>
              <a:defRPr lang="en-US" sz="3106" kern="1200" smtClean="0">
                <a:solidFill>
                  <a:schemeClr val="bg1"/>
                </a:solidFill>
                <a:latin typeface="+mj-lt"/>
                <a:ea typeface="+mn-ea"/>
                <a:cs typeface="+mn-cs"/>
              </a:defRPr>
            </a:lvl3pPr>
            <a:lvl4pPr marL="0" indent="0">
              <a:buNone/>
              <a:defRPr lang="en-US" sz="3106" kern="1200" smtClean="0">
                <a:solidFill>
                  <a:schemeClr val="bg1"/>
                </a:solidFill>
                <a:latin typeface="+mj-lt"/>
                <a:ea typeface="+mn-ea"/>
                <a:cs typeface="+mn-cs"/>
              </a:defRPr>
            </a:lvl4pPr>
            <a:lvl5pPr marL="0" indent="0">
              <a:buNone/>
              <a:defRPr lang="en-US" sz="3106" kern="1200">
                <a:solidFill>
                  <a:schemeClr val="bg1"/>
                </a:solidFill>
                <a:latin typeface="+mj-lt"/>
                <a:ea typeface="+mn-ea"/>
                <a:cs typeface="+mn-cs"/>
              </a:defRPr>
            </a:lvl5pPr>
          </a:lstStyle>
          <a:p>
            <a:pPr lvl="0"/>
            <a:r>
              <a:rPr lang="en-US"/>
              <a:t>Click to edit Master text styles</a:t>
            </a:r>
          </a:p>
        </p:txBody>
      </p:sp>
      <p:sp>
        <p:nvSpPr>
          <p:cNvPr id="7" name="Title 2"/>
          <p:cNvSpPr>
            <a:spLocks noGrp="1"/>
          </p:cNvSpPr>
          <p:nvPr>
            <p:ph type="title"/>
          </p:nvPr>
        </p:nvSpPr>
        <p:spPr>
          <a:xfrm>
            <a:off x="268857" y="305473"/>
            <a:ext cx="11650488" cy="989803"/>
          </a:xfrm>
          <a:prstGeom prst="rect">
            <a:avLst/>
          </a:prstGeom>
        </p:spPr>
        <p:txBody>
          <a:bodyPr/>
          <a:lstStyle>
            <a:lvl1pPr algn="l">
              <a:defRPr sz="5094">
                <a:solidFill>
                  <a:schemeClr val="tx2"/>
                </a:solidFill>
              </a:defRPr>
            </a:lvl1pPr>
          </a:lstStyle>
          <a:p>
            <a:r>
              <a:rPr lang="en-US" dirty="0"/>
              <a:t>Click to edit Master title style</a:t>
            </a:r>
          </a:p>
        </p:txBody>
      </p:sp>
      <p:sp>
        <p:nvSpPr>
          <p:cNvPr id="4" name="Footer Placeholder 2"/>
          <p:cNvSpPr>
            <a:spLocks noGrp="1"/>
          </p:cNvSpPr>
          <p:nvPr>
            <p:ph type="ftr" sz="quarter" idx="14"/>
          </p:nvPr>
        </p:nvSpPr>
        <p:spPr/>
        <p:txBody>
          <a:bodyPr/>
          <a:lstStyle>
            <a:lvl1pPr fontAlgn="base">
              <a:spcBef>
                <a:spcPct val="0"/>
              </a:spcBef>
              <a:spcAft>
                <a:spcPct val="0"/>
              </a:spcAft>
              <a:defRPr>
                <a:solidFill>
                  <a:srgbClr val="505050"/>
                </a:solidFill>
              </a:defRPr>
            </a:lvl1pPr>
          </a:lstStyle>
          <a:p>
            <a:pPr>
              <a:defRPr/>
            </a:pPr>
            <a:r>
              <a:t>Microsoft Confidential</a:t>
            </a:r>
          </a:p>
        </p:txBody>
      </p:sp>
      <p:sp>
        <p:nvSpPr>
          <p:cNvPr id="5" name="Slide Number Placeholder 3"/>
          <p:cNvSpPr>
            <a:spLocks noGrp="1"/>
          </p:cNvSpPr>
          <p:nvPr>
            <p:ph type="sldNum" sz="quarter" idx="15"/>
          </p:nvPr>
        </p:nvSpPr>
        <p:spPr/>
        <p:txBody>
          <a:bodyPr/>
          <a:lstStyle>
            <a:lvl1pPr>
              <a:defRPr/>
            </a:lvl1pPr>
          </a:lstStyle>
          <a:p>
            <a:fld id="{6052FC3A-E1BD-E54F-9A48-71EBDEF00552}" type="slidenum">
              <a:rPr lang="en-US"/>
              <a:pPr/>
              <a:t>‹#›</a:t>
            </a:fld>
            <a:endParaRPr lang="en-US"/>
          </a:p>
        </p:txBody>
      </p:sp>
    </p:spTree>
    <p:extLst>
      <p:ext uri="{BB962C8B-B14F-4D97-AF65-F5344CB8AC3E}">
        <p14:creationId xmlns:p14="http://schemas.microsoft.com/office/powerpoint/2010/main" val="4126786618"/>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63pt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3" y="277111"/>
            <a:ext cx="8961912" cy="1147610"/>
          </a:xfrm>
        </p:spPr>
        <p:txBody>
          <a:bodyPr lIns="146304" tIns="91440" rIns="146304" bIns="91440"/>
          <a:lstStyle>
            <a:lvl1pPr>
              <a:lnSpc>
                <a:spcPts val="6172"/>
              </a:lnSpc>
              <a:defRPr sz="5683" baseline="0">
                <a:solidFill>
                  <a:schemeClr val="accent2"/>
                </a:solidFill>
              </a:defRPr>
            </a:lvl1pPr>
          </a:lstStyle>
          <a:p>
            <a:r>
              <a:rPr lang="en-US"/>
              <a:t>Lorem ipsum dolor sit.</a:t>
            </a:r>
          </a:p>
        </p:txBody>
      </p:sp>
      <p:sp>
        <p:nvSpPr>
          <p:cNvPr id="3" name="Footer Placeholder 2"/>
          <p:cNvSpPr>
            <a:spLocks noGrp="1"/>
          </p:cNvSpPr>
          <p:nvPr>
            <p:ph type="ftr" sz="quarter" idx="10"/>
          </p:nvPr>
        </p:nvSpPr>
        <p:spPr/>
        <p:txBody>
          <a:bodyPr/>
          <a:lstStyle/>
          <a:p>
            <a:r>
              <a:rPr lang="en-US" dirty="0"/>
              <a:t>Microsoft Confidential</a:t>
            </a:r>
          </a:p>
        </p:txBody>
      </p:sp>
      <p:sp>
        <p:nvSpPr>
          <p:cNvPr id="4" name="Slide Number Placeholder 3"/>
          <p:cNvSpPr>
            <a:spLocks noGrp="1"/>
          </p:cNvSpPr>
          <p:nvPr>
            <p:ph type="sldNum" sz="quarter" idx="11"/>
          </p:nvPr>
        </p:nvSpPr>
        <p:spPr/>
        <p:txBody>
          <a:bodyPr/>
          <a:lstStyle/>
          <a:p>
            <a:fld id="{27258FFF-F925-446B-8502-81C933981705}" type="slidenum">
              <a:rPr lang="en-US" smtClean="0"/>
              <a:pPr/>
              <a:t>‹#›</a:t>
            </a:fld>
            <a:endParaRPr lang="en-US" dirty="0"/>
          </a:p>
        </p:txBody>
      </p:sp>
    </p:spTree>
    <p:extLst>
      <p:ext uri="{BB962C8B-B14F-4D97-AF65-F5344CB8AC3E}">
        <p14:creationId xmlns:p14="http://schemas.microsoft.com/office/powerpoint/2010/main" val="3581373405"/>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4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0995978"/>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p:txBody>
          <a:bodyPr/>
          <a:lstStyle/>
          <a:p>
            <a:endParaRPr lang="en-US" dirty="0"/>
          </a:p>
        </p:txBody>
      </p:sp>
      <p:sp>
        <p:nvSpPr>
          <p:cNvPr id="3" name="Slide Number Placeholder 2"/>
          <p:cNvSpPr>
            <a:spLocks noGrp="1"/>
          </p:cNvSpPr>
          <p:nvPr>
            <p:ph type="sldNum" sz="quarter" idx="16"/>
          </p:nvPr>
        </p:nvSpPr>
        <p:spPr/>
        <p:txBody>
          <a:bodyPr/>
          <a:lstStyle/>
          <a:p>
            <a:fld id="{FAADACFB-7C71-4E89-89D2-7BBA40B7BFA9}" type="slidenum">
              <a:rPr lang="en-US" smtClean="0"/>
              <a:pPr/>
              <a:t>‹#›</a:t>
            </a:fld>
            <a:endParaRPr lang="en-US" dirty="0"/>
          </a:p>
        </p:txBody>
      </p:sp>
    </p:spTree>
    <p:extLst>
      <p:ext uri="{BB962C8B-B14F-4D97-AF65-F5344CB8AC3E}">
        <p14:creationId xmlns:p14="http://schemas.microsoft.com/office/powerpoint/2010/main" val="3927927212"/>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Walkin (event name)">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white">
          <a:xfrm>
            <a:off x="458983" y="501405"/>
            <a:ext cx="1419292" cy="325150"/>
            <a:chOff x="457200" y="1643393"/>
            <a:chExt cx="4492753" cy="964540"/>
          </a:xfrm>
        </p:grpSpPr>
        <p:pic>
          <p:nvPicPr>
            <p:cNvPr id="6" name="Picture 5"/>
            <p:cNvPicPr>
              <a:picLocks noChangeAspect="1"/>
            </p:cNvPicPr>
            <p:nvPr/>
          </p:nvPicPr>
          <p:blipFill>
            <a:blip r:embed="rId2"/>
            <a:stretch>
              <a:fillRect/>
            </a:stretch>
          </p:blipFill>
          <p:spPr bwMode="white">
            <a:xfrm>
              <a:off x="457200" y="1643393"/>
              <a:ext cx="964540" cy="964540"/>
            </a:xfrm>
            <a:prstGeom prst="rect">
              <a:avLst/>
            </a:prstGeom>
          </p:spPr>
        </p:pic>
        <p:sp>
          <p:nvSpPr>
            <p:cNvPr id="8" name="Freeform 12"/>
            <p:cNvSpPr>
              <a:spLocks noEditPoints="1"/>
            </p:cNvSpPr>
            <p:nvPr/>
          </p:nvSpPr>
          <p:spPr bwMode="white">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4"/>
            </a:p>
          </p:txBody>
        </p:sp>
      </p:grpSp>
      <p:pic>
        <p:nvPicPr>
          <p:cNvPr id="9" name="Picture 8"/>
          <p:cNvPicPr>
            <a:picLocks noChangeAspect="1"/>
          </p:cNvPicPr>
          <p:nvPr userDrawn="1"/>
        </p:nvPicPr>
        <p:blipFill>
          <a:blip r:embed="rId3"/>
          <a:stretch>
            <a:fillRect/>
          </a:stretch>
        </p:blipFill>
        <p:spPr>
          <a:xfrm>
            <a:off x="4904973" y="516584"/>
            <a:ext cx="6820984" cy="1386667"/>
          </a:xfrm>
          <a:prstGeom prst="rect">
            <a:avLst/>
          </a:prstGeom>
        </p:spPr>
      </p:pic>
    </p:spTree>
    <p:extLst>
      <p:ext uri="{BB962C8B-B14F-4D97-AF65-F5344CB8AC3E}">
        <p14:creationId xmlns:p14="http://schemas.microsoft.com/office/powerpoint/2010/main" val="2365464702"/>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5">
          <p15:clr>
            <a:srgbClr val="C35EA4"/>
          </p15:clr>
        </p15:guide>
        <p15:guide id="3" orient="horz" pos="302">
          <p15:clr>
            <a:srgbClr val="C35EA4"/>
          </p15:clr>
        </p15:guide>
        <p15:guide id="4" orient="horz" pos="4104">
          <p15:clr>
            <a:srgbClr val="C35EA4"/>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Slide - ANIMATED">
    <p:spTree>
      <p:nvGrpSpPr>
        <p:cNvPr id="1" name=""/>
        <p:cNvGrpSpPr/>
        <p:nvPr/>
      </p:nvGrpSpPr>
      <p:grpSpPr>
        <a:xfrm>
          <a:off x="0" y="0"/>
          <a:ext cx="0" cy="0"/>
          <a:chOff x="0" y="0"/>
          <a:chExt cx="0" cy="0"/>
        </a:xfrm>
      </p:grpSpPr>
      <p:sp>
        <p:nvSpPr>
          <p:cNvPr id="19" name="Rectangle 5"/>
          <p:cNvSpPr>
            <a:spLocks noChangeArrowheads="1"/>
          </p:cNvSpPr>
          <p:nvPr userDrawn="1"/>
        </p:nvSpPr>
        <p:spPr bwMode="auto">
          <a:xfrm>
            <a:off x="3113" y="4597321"/>
            <a:ext cx="12185713" cy="2721202"/>
          </a:xfrm>
          <a:prstGeom prst="rect">
            <a:avLst/>
          </a:prstGeom>
          <a:solidFill>
            <a:srgbClr val="4DA0E2"/>
          </a:solidFill>
          <a:ln>
            <a:noFill/>
          </a:ln>
        </p:spPr>
        <p:txBody>
          <a:bodyPr vert="horz" wrap="square" lIns="89631" tIns="44815" rIns="89631" bIns="44815" numCol="1" anchor="t" anchorCtr="0" compatLnSpc="1">
            <a:prstTxWarp prst="textNoShape">
              <a:avLst/>
            </a:prstTxWarp>
          </a:bodyPr>
          <a:lstStyle/>
          <a:p>
            <a:endParaRPr lang="en-US" sz="1764">
              <a:solidFill>
                <a:srgbClr val="FFFFFF"/>
              </a:solidFill>
              <a:latin typeface="Segoe UI"/>
            </a:endParaRPr>
          </a:p>
        </p:txBody>
      </p:sp>
      <p:sp>
        <p:nvSpPr>
          <p:cNvPr id="20" name="Rectangle 7"/>
          <p:cNvSpPr>
            <a:spLocks noChangeArrowheads="1"/>
          </p:cNvSpPr>
          <p:nvPr userDrawn="1"/>
        </p:nvSpPr>
        <p:spPr bwMode="auto">
          <a:xfrm>
            <a:off x="1" y="6111498"/>
            <a:ext cx="12185714" cy="1207025"/>
          </a:xfrm>
          <a:prstGeom prst="rect">
            <a:avLst/>
          </a:prstGeom>
          <a:solidFill>
            <a:srgbClr val="00188F"/>
          </a:solidFill>
          <a:ln>
            <a:noFill/>
          </a:ln>
          <a:extLst/>
        </p:spPr>
        <p:txBody>
          <a:bodyPr vert="horz" wrap="square" lIns="89631" tIns="44815" rIns="89631" bIns="44815" numCol="1" anchor="t" anchorCtr="0" compatLnSpc="1">
            <a:prstTxWarp prst="textNoShape">
              <a:avLst/>
            </a:prstTxWarp>
          </a:bodyPr>
          <a:lstStyle/>
          <a:p>
            <a:endParaRPr lang="en-US" sz="1764">
              <a:solidFill>
                <a:srgbClr val="FFFFFF"/>
              </a:solidFill>
              <a:latin typeface="Segoe UI"/>
            </a:endParaRPr>
          </a:p>
        </p:txBody>
      </p:sp>
      <p:sp>
        <p:nvSpPr>
          <p:cNvPr id="21" name="Rectangle 8"/>
          <p:cNvSpPr>
            <a:spLocks noChangeArrowheads="1"/>
          </p:cNvSpPr>
          <p:nvPr userDrawn="1"/>
        </p:nvSpPr>
        <p:spPr bwMode="auto">
          <a:xfrm>
            <a:off x="3112" y="3566286"/>
            <a:ext cx="12182604" cy="295530"/>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1" tIns="44815" rIns="89631" bIns="44815" numCol="1" anchor="t" anchorCtr="0" compatLnSpc="1">
            <a:prstTxWarp prst="textNoShape">
              <a:avLst/>
            </a:prstTxWarp>
          </a:bodyPr>
          <a:lstStyle/>
          <a:p>
            <a:endParaRPr lang="en-US" sz="1764">
              <a:solidFill>
                <a:srgbClr val="FFFFFF"/>
              </a:solidFill>
              <a:latin typeface="Segoe UI"/>
            </a:endParaRPr>
          </a:p>
        </p:txBody>
      </p:sp>
      <p:sp>
        <p:nvSpPr>
          <p:cNvPr id="22" name="Rectangle 21"/>
          <p:cNvSpPr/>
          <p:nvPr userDrawn="1"/>
        </p:nvSpPr>
        <p:spPr bwMode="white">
          <a:xfrm>
            <a:off x="0" y="-333"/>
            <a:ext cx="12188203" cy="7315864"/>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61" tIns="143409" rIns="179261" bIns="143409" numCol="1" spcCol="0" rtlCol="0" fromWordArt="0" anchor="t" anchorCtr="0" forceAA="0" compatLnSpc="1">
            <a:prstTxWarp prst="textNoShape">
              <a:avLst/>
            </a:prstTxWarp>
            <a:noAutofit/>
          </a:bodyPr>
          <a:lstStyle/>
          <a:p>
            <a:pPr marL="0" marR="0" lvl="0" indent="0" algn="ctr" defTabSz="914009"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Rectangle 6"/>
          <p:cNvSpPr>
            <a:spLocks noChangeArrowheads="1"/>
          </p:cNvSpPr>
          <p:nvPr userDrawn="1"/>
        </p:nvSpPr>
        <p:spPr bwMode="auto">
          <a:xfrm>
            <a:off x="3113" y="4597321"/>
            <a:ext cx="12185713" cy="2721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1" tIns="44815" rIns="89631" bIns="44815" numCol="1" anchor="t" anchorCtr="0" compatLnSpc="1">
            <a:prstTxWarp prst="textNoShape">
              <a:avLst/>
            </a:prstTxWarp>
          </a:bodyPr>
          <a:lstStyle/>
          <a:p>
            <a:endParaRPr lang="en-US" sz="1764">
              <a:solidFill>
                <a:srgbClr val="FFFFFF"/>
              </a:solidFill>
              <a:latin typeface="Segoe UI"/>
            </a:endParaRPr>
          </a:p>
        </p:txBody>
      </p:sp>
      <p:sp>
        <p:nvSpPr>
          <p:cNvPr id="9" name="Title 1"/>
          <p:cNvSpPr>
            <a:spLocks noGrp="1"/>
          </p:cNvSpPr>
          <p:nvPr>
            <p:ph type="title" hasCustomPrompt="1"/>
          </p:nvPr>
        </p:nvSpPr>
        <p:spPr>
          <a:xfrm>
            <a:off x="269232" y="2223133"/>
            <a:ext cx="8961851" cy="1912630"/>
          </a:xfrm>
          <a:noFill/>
        </p:spPr>
        <p:txBody>
          <a:bodyPr lIns="146304" tIns="91440" rIns="146304" bIns="91440" anchor="t" anchorCtr="0"/>
          <a:lstStyle>
            <a:lvl1pPr>
              <a:defRPr sz="5293"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231" y="4137147"/>
            <a:ext cx="7169470" cy="1911815"/>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8983" y="501405"/>
            <a:ext cx="1419292" cy="325150"/>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4"/>
            </a:p>
          </p:txBody>
        </p:sp>
      </p:grpSp>
      <p:sp>
        <p:nvSpPr>
          <p:cNvPr id="11" name="TextBox 7"/>
          <p:cNvSpPr txBox="1"/>
          <p:nvPr userDrawn="1"/>
        </p:nvSpPr>
        <p:spPr bwMode="white">
          <a:xfrm>
            <a:off x="4390517" y="7009998"/>
            <a:ext cx="3407792"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
        <p:nvSpPr>
          <p:cNvPr id="12" name="Text Placeholder 16"/>
          <p:cNvSpPr>
            <a:spLocks noGrp="1"/>
          </p:cNvSpPr>
          <p:nvPr>
            <p:ph type="body" sz="quarter" idx="13" hasCustomPrompt="1"/>
          </p:nvPr>
        </p:nvSpPr>
        <p:spPr>
          <a:xfrm>
            <a:off x="8337506" y="307797"/>
            <a:ext cx="3584765" cy="566950"/>
          </a:xfrm>
        </p:spPr>
        <p:txBody>
          <a:bodyPr lIns="182880" tIns="146304" rIns="182880" bIns="146304"/>
          <a:lstStyle>
            <a:lvl1pPr marL="0" indent="0" algn="r">
              <a:buNone/>
              <a:defRPr sz="1960">
                <a:latin typeface="+mn-lt"/>
              </a:defRPr>
            </a:lvl1pPr>
            <a:lvl2pPr marL="336111" indent="0">
              <a:buNone/>
              <a:defRPr sz="1960"/>
            </a:lvl2pPr>
            <a:lvl3pPr marL="560184" indent="0">
              <a:buNone/>
              <a:defRPr sz="1960"/>
            </a:lvl3pPr>
            <a:lvl4pPr marL="784258" indent="0">
              <a:buNone/>
              <a:defRPr sz="1960"/>
            </a:lvl4pPr>
            <a:lvl5pPr marL="1008332" indent="0">
              <a:buNone/>
              <a:defRPr sz="1960"/>
            </a:lvl5pPr>
          </a:lstStyle>
          <a:p>
            <a:pPr lvl="0"/>
            <a:r>
              <a:rPr lang="en-US" dirty="0"/>
              <a:t>Session Code</a:t>
            </a:r>
          </a:p>
        </p:txBody>
      </p:sp>
      <p:sp>
        <p:nvSpPr>
          <p:cNvPr id="13" name="Text Placeholder 16"/>
          <p:cNvSpPr>
            <a:spLocks noGrp="1"/>
          </p:cNvSpPr>
          <p:nvPr>
            <p:ph type="body" sz="quarter" idx="14" hasCustomPrompt="1"/>
          </p:nvPr>
        </p:nvSpPr>
        <p:spPr>
          <a:xfrm>
            <a:off x="269233" y="6434751"/>
            <a:ext cx="3584765" cy="566950"/>
          </a:xfrm>
        </p:spPr>
        <p:txBody>
          <a:bodyPr lIns="182880" tIns="146304" rIns="182880" bIns="146304" anchor="b"/>
          <a:lstStyle>
            <a:lvl1pPr marL="0" indent="0" algn="l">
              <a:buNone/>
              <a:defRPr sz="1960">
                <a:latin typeface="+mn-lt"/>
              </a:defRPr>
            </a:lvl1pPr>
            <a:lvl2pPr marL="336111" indent="0">
              <a:buNone/>
              <a:defRPr sz="1960"/>
            </a:lvl2pPr>
            <a:lvl3pPr marL="560184" indent="0">
              <a:buNone/>
              <a:defRPr sz="1960"/>
            </a:lvl3pPr>
            <a:lvl4pPr marL="784258" indent="0">
              <a:buNone/>
              <a:defRPr sz="1960"/>
            </a:lvl4pPr>
            <a:lvl5pPr marL="1008332" indent="0">
              <a:buNone/>
              <a:defRPr sz="1960"/>
            </a:lvl5pPr>
          </a:lstStyle>
          <a:p>
            <a:pPr lvl="0"/>
            <a:r>
              <a:rPr lang="en-US" dirty="0"/>
              <a:t>Yammer hashtag</a:t>
            </a:r>
          </a:p>
        </p:txBody>
      </p:sp>
    </p:spTree>
    <p:extLst>
      <p:ext uri="{BB962C8B-B14F-4D97-AF65-F5344CB8AC3E}">
        <p14:creationId xmlns:p14="http://schemas.microsoft.com/office/powerpoint/2010/main" val="9204999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2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9"/>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2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22"/>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4.96142E-6 L -4.34261E-6 4.9614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2.42851E-6 L -3.02783E-6 2.42851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950"/>
                                        <p:tgtEl>
                                          <p:spTgt spid="7"/>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7"/>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7"/>
                                        </p:tgtEl>
                                      </p:cBhvr>
                                      <p:by x="95000" y="95000"/>
                                    </p:animScale>
                                  </p:childTnLst>
                                </p:cTn>
                              </p:par>
                              <p:par>
                                <p:cTn id="34" presetID="10" presetClass="entr" presetSubtype="0" fill="hold" grpId="0" nodeType="withEffect">
                                  <p:stCondLst>
                                    <p:cond delay="1000"/>
                                  </p:stCondLst>
                                  <p:childTnLst>
                                    <p:set>
                                      <p:cBhvr>
                                        <p:cTn id="35" dur="1" fill="hold">
                                          <p:stCondLst>
                                            <p:cond delay="0"/>
                                          </p:stCondLst>
                                        </p:cTn>
                                        <p:tgtEl>
                                          <p:spTgt spid="11"/>
                                        </p:tgtEl>
                                        <p:attrNameLst>
                                          <p:attrName>style.visibility</p:attrName>
                                        </p:attrNameLst>
                                      </p:cBhvr>
                                      <p:to>
                                        <p:strVal val="visible"/>
                                      </p:to>
                                    </p:set>
                                    <p:animEffect transition="in" filter="fade">
                                      <p:cBhvr>
                                        <p:cTn id="36" dur="950"/>
                                        <p:tgtEl>
                                          <p:spTgt spid="11"/>
                                        </p:tgtEl>
                                      </p:cBhvr>
                                    </p:animEffect>
                                  </p:childTnLst>
                                </p:cTn>
                              </p:par>
                              <p:par>
                                <p:cTn id="37" presetID="63" presetClass="path" presetSubtype="0" decel="100000" fill="hold" grpId="1" nodeType="withEffect">
                                  <p:stCondLst>
                                    <p:cond delay="1000"/>
                                  </p:stCondLst>
                                  <p:childTnLst>
                                    <p:animMotion origin="layout" path="M -0.01455 -1.34362E-6 L -3.90605E-7 -1.34362E-6 " pathEditMode="relative" rAng="0" ptsTypes="AA">
                                      <p:cBhvr>
                                        <p:cTn id="38" dur="950" fill="hold"/>
                                        <p:tgtEl>
                                          <p:spTgt spid="11"/>
                                        </p:tgtEl>
                                        <p:attrNameLst>
                                          <p:attrName>ppt_x</p:attrName>
                                          <p:attrName>ppt_y</p:attrName>
                                        </p:attrNameLst>
                                      </p:cBhvr>
                                      <p:rCtr x="728" y="0"/>
                                    </p:animMotion>
                                  </p:childTnLst>
                                </p:cTn>
                              </p:par>
                              <p:par>
                                <p:cTn id="39" presetID="6" presetClass="emph" presetSubtype="0" accel="100000" autoRev="1" fill="hold" grpId="2" nodeType="withEffect">
                                  <p:stCondLst>
                                    <p:cond delay="300"/>
                                  </p:stCondLst>
                                  <p:childTnLst>
                                    <p:animScale>
                                      <p:cBhvr>
                                        <p:cTn id="40" dur="500" fill="hold"/>
                                        <p:tgtEl>
                                          <p:spTgt spid="11"/>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950"/>
                                        <p:tgtEl>
                                          <p:spTgt spid="12"/>
                                        </p:tgtEl>
                                      </p:cBhvr>
                                    </p:animEffect>
                                  </p:childTnLst>
                                </p:cTn>
                              </p:par>
                              <p:par>
                                <p:cTn id="44" presetID="63" presetClass="path" presetSubtype="0" decel="100000" fill="hold" grpId="1" nodeType="withEffect">
                                  <p:stCondLst>
                                    <p:cond delay="700"/>
                                  </p:stCondLst>
                                  <p:childTnLst>
                                    <p:animMotion origin="layout" path="M -0.01455 2.13345E-6 L 1.62369E-6 2.13345E-6 " pathEditMode="relative" rAng="0" ptsTypes="AA">
                                      <p:cBhvr>
                                        <p:cTn id="45" dur="950" fill="hold"/>
                                        <p:tgtEl>
                                          <p:spTgt spid="12"/>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2"/>
                                        </p:tgtEl>
                                      </p:cBhvr>
                                      <p:by x="95000" y="95000"/>
                                    </p:animScale>
                                  </p:childTnLst>
                                </p:cTn>
                              </p:par>
                              <p:par>
                                <p:cTn id="48" presetID="10" presetClass="entr" presetSubtype="0" fill="hold" grpId="0" nodeType="withEffect">
                                  <p:stCondLst>
                                    <p:cond delay="700"/>
                                  </p:stCondLst>
                                  <p:childTnLst>
                                    <p:set>
                                      <p:cBhvr>
                                        <p:cTn id="49" dur="1" fill="hold">
                                          <p:stCondLst>
                                            <p:cond delay="0"/>
                                          </p:stCondLst>
                                        </p:cTn>
                                        <p:tgtEl>
                                          <p:spTgt spid="13"/>
                                        </p:tgtEl>
                                        <p:attrNameLst>
                                          <p:attrName>style.visibility</p:attrName>
                                        </p:attrNameLst>
                                      </p:cBhvr>
                                      <p:to>
                                        <p:strVal val="visible"/>
                                      </p:to>
                                    </p:set>
                                    <p:animEffect transition="in" filter="fade">
                                      <p:cBhvr>
                                        <p:cTn id="50" dur="950"/>
                                        <p:tgtEl>
                                          <p:spTgt spid="13"/>
                                        </p:tgtEl>
                                      </p:cBhvr>
                                    </p:animEffect>
                                  </p:childTnLst>
                                </p:cTn>
                              </p:par>
                              <p:par>
                                <p:cTn id="51" presetID="63" presetClass="path" presetSubtype="0" decel="100000" fill="hold" grpId="1" nodeType="withEffect">
                                  <p:stCondLst>
                                    <p:cond delay="700"/>
                                  </p:stCondLst>
                                  <p:childTnLst>
                                    <p:animMotion origin="layout" path="M -0.01455 -2.09714E-6 L -4.54174E-6 -2.09714E-6 " pathEditMode="relative" rAng="0" ptsTypes="AA">
                                      <p:cBhvr>
                                        <p:cTn id="52" dur="950" fill="hold"/>
                                        <p:tgtEl>
                                          <p:spTgt spid="13"/>
                                        </p:tgtEl>
                                        <p:attrNameLst>
                                          <p:attrName>ppt_x</p:attrName>
                                          <p:attrName>ppt_y</p:attrName>
                                        </p:attrNameLst>
                                      </p:cBhvr>
                                      <p:rCtr x="728" y="0"/>
                                    </p:animMotion>
                                  </p:childTnLst>
                                </p:cTn>
                              </p:par>
                              <p:par>
                                <p:cTn id="53" presetID="6" presetClass="emph" presetSubtype="0" accel="100000" autoRev="1" fill="hold" grpId="2" nodeType="withEffect">
                                  <p:stCondLst>
                                    <p:cond delay="0"/>
                                  </p:stCondLst>
                                  <p:childTnLst>
                                    <p:animScale>
                                      <p:cBhvr>
                                        <p:cTn id="54" dur="500" fill="hold"/>
                                        <p:tgtEl>
                                          <p:spTgt spid="13"/>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9" grpId="0"/>
      <p:bldP spid="9" grpId="1"/>
      <p:bldP spid="9" grpId="2"/>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bldP spid="5" grpId="2"/>
      <p:bldP spid="11" grpId="0"/>
      <p:bldP spid="11" grpId="1"/>
      <p:bldP spid="11" grpId="2"/>
      <p:bldP spid="12" grpId="0">
        <p:tmplLst>
          <p:tmpl>
            <p:tnLst>
              <p:par>
                <p:cTn presetID="10" presetClass="entr" presetSubtype="0" fill="hold" nodeType="withEffect">
                  <p:stCondLst>
                    <p:cond delay="700"/>
                  </p:stCondLst>
                  <p:childTnLst>
                    <p:set>
                      <p:cBhvr>
                        <p:cTn dur="1" fill="hold">
                          <p:stCondLst>
                            <p:cond delay="0"/>
                          </p:stCondLst>
                        </p:cTn>
                        <p:tgtEl>
                          <p:spTgt spid="12"/>
                        </p:tgtEl>
                        <p:attrNameLst>
                          <p:attrName>style.visibility</p:attrName>
                        </p:attrNameLst>
                      </p:cBhvr>
                      <p:to>
                        <p:strVal val="visible"/>
                      </p:to>
                    </p:set>
                    <p:animEffect transition="in" filter="fade">
                      <p:cBhvr>
                        <p:cTn dur="950"/>
                        <p:tgtEl>
                          <p:spTgt spid="12"/>
                        </p:tgtEl>
                      </p:cBhvr>
                    </p:animEffect>
                  </p:childTnLst>
                </p:cTn>
              </p:par>
            </p:tnLst>
          </p:tmpl>
        </p:tmplLst>
      </p:bldP>
      <p:bldP spid="12" grpId="1"/>
      <p:bldP spid="12" grpId="2"/>
      <p:bldP spid="13" grpId="0">
        <p:tmplLst>
          <p:tmpl>
            <p:tnLst>
              <p:par>
                <p:cTn presetID="10" presetClass="entr" presetSubtype="0" fill="hold" nodeType="withEffect">
                  <p:stCondLst>
                    <p:cond delay="700"/>
                  </p:stCondLst>
                  <p:childTnLst>
                    <p:set>
                      <p:cBhvr>
                        <p:cTn dur="1" fill="hold">
                          <p:stCondLst>
                            <p:cond delay="0"/>
                          </p:stCondLst>
                        </p:cTn>
                        <p:tgtEl>
                          <p:spTgt spid="13"/>
                        </p:tgtEl>
                        <p:attrNameLst>
                          <p:attrName>style.visibility</p:attrName>
                        </p:attrNameLst>
                      </p:cBhvr>
                      <p:to>
                        <p:strVal val="visible"/>
                      </p:to>
                    </p:set>
                    <p:animEffect transition="in" filter="fade">
                      <p:cBhvr>
                        <p:cTn dur="950"/>
                        <p:tgtEl>
                          <p:spTgt spid="13"/>
                        </p:tgtEl>
                      </p:cBhvr>
                    </p:animEffect>
                  </p:childTnLst>
                </p:cTn>
              </p:par>
            </p:tnLst>
          </p:tmpl>
        </p:tmplLst>
      </p:bldP>
      <p:bldP spid="13" grpId="1"/>
      <p:bldP spid="13" grpId="2"/>
    </p:bld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232" y="2223133"/>
            <a:ext cx="8961851" cy="1912630"/>
          </a:xfrm>
          <a:noFill/>
        </p:spPr>
        <p:txBody>
          <a:bodyPr lIns="146304" tIns="91440" rIns="146304" bIns="91440" anchor="t" anchorCtr="0"/>
          <a:lstStyle>
            <a:lvl1pPr>
              <a:defRPr sz="5293"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231" y="4137147"/>
            <a:ext cx="7169470" cy="1911815"/>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8983" y="501405"/>
            <a:ext cx="1419292" cy="325150"/>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4"/>
            </a:p>
          </p:txBody>
        </p:sp>
      </p:grpSp>
      <p:sp>
        <p:nvSpPr>
          <p:cNvPr id="11" name="TextBox 7"/>
          <p:cNvSpPr txBox="1"/>
          <p:nvPr userDrawn="1"/>
        </p:nvSpPr>
        <p:spPr bwMode="white">
          <a:xfrm>
            <a:off x="4360060" y="7009999"/>
            <a:ext cx="3468706"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
        <p:nvSpPr>
          <p:cNvPr id="12" name="Text Placeholder 16"/>
          <p:cNvSpPr>
            <a:spLocks noGrp="1"/>
          </p:cNvSpPr>
          <p:nvPr>
            <p:ph type="body" sz="quarter" idx="13" hasCustomPrompt="1"/>
          </p:nvPr>
        </p:nvSpPr>
        <p:spPr>
          <a:xfrm>
            <a:off x="8337506" y="307797"/>
            <a:ext cx="3584765" cy="566950"/>
          </a:xfrm>
        </p:spPr>
        <p:txBody>
          <a:bodyPr lIns="182880" tIns="146304" rIns="182880" bIns="146304"/>
          <a:lstStyle>
            <a:lvl1pPr marL="0" indent="0" algn="r">
              <a:buNone/>
              <a:defRPr sz="1960">
                <a:latin typeface="+mn-lt"/>
              </a:defRPr>
            </a:lvl1pPr>
            <a:lvl2pPr marL="336111" indent="0">
              <a:buNone/>
              <a:defRPr sz="1960"/>
            </a:lvl2pPr>
            <a:lvl3pPr marL="560184" indent="0">
              <a:buNone/>
              <a:defRPr sz="1960"/>
            </a:lvl3pPr>
            <a:lvl4pPr marL="784258" indent="0">
              <a:buNone/>
              <a:defRPr sz="1960"/>
            </a:lvl4pPr>
            <a:lvl5pPr marL="1008332" indent="0">
              <a:buNone/>
              <a:defRPr sz="1960"/>
            </a:lvl5pPr>
          </a:lstStyle>
          <a:p>
            <a:pPr lvl="0"/>
            <a:r>
              <a:rPr lang="en-US" dirty="0"/>
              <a:t>Session Code</a:t>
            </a:r>
          </a:p>
        </p:txBody>
      </p:sp>
      <p:sp>
        <p:nvSpPr>
          <p:cNvPr id="13" name="Text Placeholder 16"/>
          <p:cNvSpPr>
            <a:spLocks noGrp="1"/>
          </p:cNvSpPr>
          <p:nvPr>
            <p:ph type="body" sz="quarter" idx="14" hasCustomPrompt="1"/>
          </p:nvPr>
        </p:nvSpPr>
        <p:spPr>
          <a:xfrm>
            <a:off x="269233" y="6434751"/>
            <a:ext cx="3584765" cy="566950"/>
          </a:xfrm>
        </p:spPr>
        <p:txBody>
          <a:bodyPr lIns="182880" tIns="146304" rIns="182880" bIns="146304" anchor="b"/>
          <a:lstStyle>
            <a:lvl1pPr marL="0" indent="0" algn="l">
              <a:buNone/>
              <a:defRPr sz="1960">
                <a:latin typeface="+mn-lt"/>
              </a:defRPr>
            </a:lvl1pPr>
            <a:lvl2pPr marL="336111" indent="0">
              <a:buNone/>
              <a:defRPr sz="1960"/>
            </a:lvl2pPr>
            <a:lvl3pPr marL="560184" indent="0">
              <a:buNone/>
              <a:defRPr sz="1960"/>
            </a:lvl3pPr>
            <a:lvl4pPr marL="784258" indent="0">
              <a:buNone/>
              <a:defRPr sz="1960"/>
            </a:lvl4pPr>
            <a:lvl5pPr marL="1008332" indent="0">
              <a:buNone/>
              <a:defRPr sz="1960"/>
            </a:lvl5pPr>
          </a:lstStyle>
          <a:p>
            <a:pPr lvl="0"/>
            <a:r>
              <a:rPr lang="en-US" dirty="0"/>
              <a:t>Yammer hashtag</a:t>
            </a:r>
          </a:p>
        </p:txBody>
      </p:sp>
    </p:spTree>
    <p:extLst>
      <p:ext uri="{BB962C8B-B14F-4D97-AF65-F5344CB8AC3E}">
        <p14:creationId xmlns:p14="http://schemas.microsoft.com/office/powerpoint/2010/main" val="21112658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Confidentiality Slide">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403133277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169" y="1268455"/>
            <a:ext cx="11650488" cy="1988686"/>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74" indent="0">
              <a:buNone/>
              <a:defRPr/>
            </a:lvl3pPr>
            <a:lvl4pPr marL="448147" indent="0">
              <a:buNone/>
              <a:defRPr/>
            </a:lvl4pPr>
            <a:lvl5pPr marL="67222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white">
          <a:xfrm>
            <a:off x="4360060" y="7009999"/>
            <a:ext cx="3468706"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809746546"/>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268457"/>
            <a:ext cx="11650488" cy="205505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360060" y="7009999"/>
            <a:ext cx="3468706"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807165878"/>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268454"/>
            <a:ext cx="5377147" cy="1880130"/>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0"/>
            </a:lvl2pPr>
            <a:lvl3pPr marL="227186" indent="0">
              <a:buNone/>
              <a:tabLst/>
              <a:defRPr sz="1960"/>
            </a:lvl3pPr>
            <a:lvl4pPr marL="451260" indent="0">
              <a:buNone/>
              <a:defRPr/>
            </a:lvl4pPr>
            <a:lvl5pPr marL="67222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1" y="1268454"/>
            <a:ext cx="5377147" cy="1880130"/>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0"/>
            </a:lvl2pPr>
            <a:lvl3pPr marL="227186" indent="0">
              <a:buNone/>
              <a:tabLst/>
              <a:defRPr sz="1960"/>
            </a:lvl3pPr>
            <a:lvl4pPr marL="451260" indent="0">
              <a:buNone/>
              <a:defRPr/>
            </a:lvl4pPr>
            <a:lvl5pPr marL="67222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360060" y="7009999"/>
            <a:ext cx="3468706"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080144770"/>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268455"/>
            <a:ext cx="5377147" cy="1946495"/>
          </a:xfrm>
        </p:spPr>
        <p:txBody>
          <a:bodyPr wrap="square">
            <a:spAutoFit/>
          </a:bodyPr>
          <a:lstStyle>
            <a:lvl1pPr marL="281649" indent="-281649">
              <a:spcBef>
                <a:spcPts val="1200"/>
              </a:spcBef>
              <a:buClr>
                <a:schemeClr val="tx1"/>
              </a:buClr>
              <a:buFont typeface="Arial" pitchFamily="34" charset="0"/>
              <a:buChar char="•"/>
              <a:defRPr sz="3137"/>
            </a:lvl1pPr>
            <a:lvl2pPr marL="520649" indent="-228578">
              <a:defRPr sz="2352"/>
            </a:lvl2pPr>
            <a:lvl3pPr marL="685733" indent="-165084">
              <a:tabLst/>
              <a:defRPr sz="1960"/>
            </a:lvl3pPr>
            <a:lvl4pPr marL="863515" indent="-177783">
              <a:defRPr/>
            </a:lvl4pPr>
            <a:lvl5pPr marL="1028599" indent="-165084">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1" y="1268455"/>
            <a:ext cx="5377147" cy="1946495"/>
          </a:xfrm>
        </p:spPr>
        <p:txBody>
          <a:bodyPr wrap="square">
            <a:spAutoFit/>
          </a:bodyPr>
          <a:lstStyle>
            <a:lvl1pPr marL="281649" indent="-281649">
              <a:spcBef>
                <a:spcPts val="1200"/>
              </a:spcBef>
              <a:buClr>
                <a:schemeClr val="tx1"/>
              </a:buClr>
              <a:buFont typeface="Arial" pitchFamily="34" charset="0"/>
              <a:buChar char="•"/>
              <a:defRPr sz="3137"/>
            </a:lvl1pPr>
            <a:lvl2pPr marL="520649" indent="-228578">
              <a:defRPr sz="2352"/>
            </a:lvl2pPr>
            <a:lvl3pPr marL="685733" indent="-165084">
              <a:tabLst/>
              <a:defRPr sz="1960"/>
            </a:lvl3pPr>
            <a:lvl4pPr marL="863515" indent="-177783">
              <a:defRPr/>
            </a:lvl4pPr>
            <a:lvl5pPr marL="1028599" indent="-165084">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360060" y="7009999"/>
            <a:ext cx="3468706"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270350392"/>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Box 7"/>
          <p:cNvSpPr txBox="1"/>
          <p:nvPr userDrawn="1"/>
        </p:nvSpPr>
        <p:spPr bwMode="white">
          <a:xfrm>
            <a:off x="4360060" y="7009999"/>
            <a:ext cx="3468706"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149835877"/>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2223132"/>
            <a:ext cx="7169531" cy="1162049"/>
          </a:xfrm>
          <a:noFill/>
        </p:spPr>
        <p:txBody>
          <a:bodyPr wrap="square" tIns="91440" bIns="91440" anchor="t" anchorCtr="0">
            <a:spAutoFit/>
          </a:bodyPr>
          <a:lstStyle>
            <a:lvl1pPr>
              <a:defRPr sz="7057"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171" y="4135762"/>
            <a:ext cx="7169531" cy="729943"/>
          </a:xfrm>
          <a:noFill/>
        </p:spPr>
        <p:txBody>
          <a:bodyPr wrap="square"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4" name="TextBox 7"/>
          <p:cNvSpPr txBox="1"/>
          <p:nvPr userDrawn="1"/>
        </p:nvSpPr>
        <p:spPr bwMode="white">
          <a:xfrm>
            <a:off x="4360060" y="7009999"/>
            <a:ext cx="3468706"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pic>
        <p:nvPicPr>
          <p:cNvPr id="6" name="Picture 5"/>
          <p:cNvPicPr>
            <a:picLocks noChangeAspect="1"/>
          </p:cNvPicPr>
          <p:nvPr userDrawn="1"/>
        </p:nvPicPr>
        <p:blipFill>
          <a:blip r:embed="rId2"/>
          <a:stretch>
            <a:fillRect/>
          </a:stretch>
        </p:blipFill>
        <p:spPr>
          <a:xfrm>
            <a:off x="7602973" y="318139"/>
            <a:ext cx="4321634" cy="6694255"/>
          </a:xfrm>
          <a:prstGeom prst="rect">
            <a:avLst/>
          </a:prstGeom>
        </p:spPr>
      </p:pic>
    </p:spTree>
    <p:extLst>
      <p:ext uri="{BB962C8B-B14F-4D97-AF65-F5344CB8AC3E}">
        <p14:creationId xmlns:p14="http://schemas.microsoft.com/office/powerpoint/2010/main" val="3596709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50814" y="1544320"/>
            <a:ext cx="5714999" cy="4958080"/>
          </a:xfrm>
        </p:spPr>
        <p:txBody>
          <a:bodyPr>
            <a:normAutofit/>
          </a:bodyPr>
          <a:lstStyle>
            <a:lvl1pPr>
              <a:defRPr sz="2000"/>
            </a:lvl1pPr>
            <a:lvl2pPr>
              <a:defRPr sz="1600"/>
            </a:lvl2pPr>
            <a:lvl3pPr>
              <a:defRPr sz="1400"/>
            </a:lvl3pPr>
            <a:lvl4pPr>
              <a:defRPr sz="1200"/>
            </a:lvl4pPr>
            <a:lvl5pPr>
              <a:defRPr sz="12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094413" y="1555932"/>
            <a:ext cx="5714999" cy="4958080"/>
          </a:xfrm>
        </p:spPr>
        <p:txBody>
          <a:bodyPr>
            <a:normAutofit/>
          </a:bodyPr>
          <a:lstStyle>
            <a:lvl1pPr>
              <a:defRPr sz="2000"/>
            </a:lvl1pPr>
            <a:lvl2pPr>
              <a:defRPr sz="1600"/>
            </a:lvl2pPr>
            <a:lvl3pPr>
              <a:defRPr sz="1400"/>
            </a:lvl3pPr>
            <a:lvl4pPr>
              <a:defRPr sz="1200"/>
            </a:lvl4pPr>
            <a:lvl5pPr>
              <a:defRPr sz="12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E113079-038D-43AB-AFBE-1C093F2AF2BA}" type="slidenum">
              <a:rPr lang="en-US" smtClean="0"/>
              <a:t>‹#›</a:t>
            </a:fld>
            <a:endParaRPr lang="en-US"/>
          </a:p>
        </p:txBody>
      </p:sp>
    </p:spTree>
    <p:extLst>
      <p:ext uri="{BB962C8B-B14F-4D97-AF65-F5344CB8AC3E}">
        <p14:creationId xmlns:p14="http://schemas.microsoft.com/office/powerpoint/2010/main" val="2786178160"/>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2223132"/>
            <a:ext cx="7169530" cy="1162049"/>
          </a:xfrm>
          <a:noFill/>
        </p:spPr>
        <p:txBody>
          <a:bodyPr wrap="square"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3" name="TextBox 7"/>
          <p:cNvSpPr txBox="1"/>
          <p:nvPr userDrawn="1"/>
        </p:nvSpPr>
        <p:spPr bwMode="white">
          <a:xfrm>
            <a:off x="4360060" y="7009999"/>
            <a:ext cx="3468706"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pic>
        <p:nvPicPr>
          <p:cNvPr id="4" name="Picture 3"/>
          <p:cNvPicPr>
            <a:picLocks noChangeAspect="1"/>
          </p:cNvPicPr>
          <p:nvPr userDrawn="1"/>
        </p:nvPicPr>
        <p:blipFill>
          <a:blip r:embed="rId2"/>
          <a:stretch>
            <a:fillRect/>
          </a:stretch>
        </p:blipFill>
        <p:spPr>
          <a:xfrm>
            <a:off x="623" y="3566543"/>
            <a:ext cx="12188203" cy="3246531"/>
          </a:xfrm>
          <a:prstGeom prst="rect">
            <a:avLst/>
          </a:prstGeom>
        </p:spPr>
      </p:pic>
    </p:spTree>
    <p:extLst>
      <p:ext uri="{BB962C8B-B14F-4D97-AF65-F5344CB8AC3E}">
        <p14:creationId xmlns:p14="http://schemas.microsoft.com/office/powerpoint/2010/main" val="30441509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223116"/>
            <a:ext cx="11650488" cy="1162049"/>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white">
          <a:xfrm>
            <a:off x="4360060" y="7009999"/>
            <a:ext cx="3468706"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969351869"/>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223116"/>
            <a:ext cx="11650488" cy="1162049"/>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white">
          <a:xfrm>
            <a:off x="4360060" y="7009999"/>
            <a:ext cx="3468706"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97805415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1" y="3239442"/>
            <a:ext cx="5377147" cy="836319"/>
          </a:xfrm>
        </p:spPr>
        <p:txBody>
          <a:bodyPr anchor="ctr">
            <a:spAutoFit/>
          </a:bodyPr>
          <a:lstStyle>
            <a:lvl1pPr>
              <a:defRPr sz="4705"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5969" y="2"/>
            <a:ext cx="6092857" cy="7313173"/>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709317727"/>
      </p:ext>
    </p:extLst>
  </p:cSld>
  <p:clrMapOvr>
    <a:masterClrMapping/>
  </p:clrMapOvr>
  <p:transition>
    <p:fade/>
  </p:transition>
  <p:extLst mod="1">
    <p:ext uri="{DCECCB84-F9BA-43D5-87BE-67443E8EF086}">
      <p15:sldGuideLst xmlns:p15="http://schemas.microsoft.com/office/powerpoint/2012/main">
        <p15:guide id="1" pos="3917">
          <p15:clr>
            <a:srgbClr val="FBAE4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2913616"/>
            <a:ext cx="4794624" cy="1487971"/>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2962" y="2"/>
            <a:ext cx="6855864" cy="7313173"/>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2962" y="0"/>
            <a:ext cx="6855864" cy="7315864"/>
          </a:xfrm>
          <a:prstGeom prst="rect">
            <a:avLst/>
          </a:prstGeom>
        </p:spPr>
      </p:pic>
    </p:spTree>
    <p:extLst>
      <p:ext uri="{BB962C8B-B14F-4D97-AF65-F5344CB8AC3E}">
        <p14:creationId xmlns:p14="http://schemas.microsoft.com/office/powerpoint/2010/main" val="1288630432"/>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7"/>
          <p:cNvSpPr txBox="1"/>
          <p:nvPr userDrawn="1"/>
        </p:nvSpPr>
        <p:spPr bwMode="white">
          <a:xfrm>
            <a:off x="4360060" y="7009999"/>
            <a:ext cx="3468706"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736362837"/>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
        <p:nvSpPr>
          <p:cNvPr id="2" name="TextBox 7"/>
          <p:cNvSpPr txBox="1"/>
          <p:nvPr userDrawn="1"/>
        </p:nvSpPr>
        <p:spPr bwMode="white">
          <a:xfrm>
            <a:off x="4360060" y="7009999"/>
            <a:ext cx="3468706"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8724546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68454"/>
            <a:ext cx="12188825" cy="604674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6" tIns="45716" rIns="45716" bIns="45716" numCol="1" spcCol="0" rtlCol="0" fromWordArt="0" anchor="ctr" anchorCtr="0" forceAA="0" compatLnSpc="1">
            <a:prstTxWarp prst="textNoShape">
              <a:avLst/>
            </a:prstTxWarp>
            <a:noAutofit/>
          </a:bodyPr>
          <a:lstStyle/>
          <a:p>
            <a:pPr algn="ctr" defTabSz="914009" fontAlgn="base">
              <a:spcBef>
                <a:spcPct val="0"/>
              </a:spcBef>
              <a:spcAft>
                <a:spcPct val="0"/>
              </a:spcAft>
            </a:pPr>
            <a:endParaRPr lang="en-US" sz="1764"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169" y="1277144"/>
            <a:ext cx="11650487" cy="1960088"/>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691"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3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43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18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49437911"/>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8983" y="501405"/>
            <a:ext cx="1419292" cy="325150"/>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4"/>
            </a:p>
          </p:txBody>
        </p:sp>
      </p:grpSp>
      <p:sp>
        <p:nvSpPr>
          <p:cNvPr id="8" name="Text Box 3"/>
          <p:cNvSpPr txBox="1">
            <a:spLocks noChangeArrowheads="1"/>
          </p:cNvSpPr>
          <p:nvPr userDrawn="1"/>
        </p:nvSpPr>
        <p:spPr bwMode="blackWhite">
          <a:xfrm>
            <a:off x="269171" y="6505803"/>
            <a:ext cx="4480957" cy="467565"/>
          </a:xfrm>
          <a:prstGeom prst="rect">
            <a:avLst/>
          </a:prstGeom>
          <a:noFill/>
          <a:ln w="12700">
            <a:noFill/>
            <a:miter lim="800000"/>
            <a:headEnd type="none" w="sm" len="sm"/>
            <a:tailEnd type="none" w="sm" len="sm"/>
          </a:ln>
          <a:effectLst/>
        </p:spPr>
        <p:txBody>
          <a:bodyPr vert="horz" wrap="square" lIns="179261" tIns="179261" rIns="179261" bIns="179261" numCol="1" anchor="t" anchorCtr="0" compatLnSpc="1">
            <a:prstTxWarp prst="textNoShape">
              <a:avLst/>
            </a:prstTxWarp>
            <a:spAutoFit/>
          </a:bodyPr>
          <a:lstStyle/>
          <a:p>
            <a:pPr defTabSz="913831"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5541950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268455"/>
            <a:ext cx="11650488" cy="2399183"/>
          </a:xfrm>
          <a:prstGeom prst="rect">
            <a:avLst/>
          </a:prstGeom>
        </p:spPr>
        <p:txBody>
          <a:bodyPr/>
          <a:lstStyle>
            <a:lvl1pPr marL="284761" indent="-284761">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84" indent="-275424">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945" indent="-284761">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019" indent="-224074">
              <a:buClr>
                <a:schemeClr val="tx1"/>
              </a:buClr>
              <a:buSzPct val="90000"/>
              <a:buFont typeface="Arial" pitchFamily="34" charset="0"/>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093" indent="-224074">
              <a:buClr>
                <a:schemeClr val="tx1"/>
              </a:buClr>
              <a:buSzPct val="90000"/>
              <a:buFont typeface="Arial" pitchFamily="34" charset="0"/>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654801"/>
            <a:ext cx="12188826" cy="66040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252823204"/>
      </p:ext>
    </p:extLst>
  </p:cSld>
  <p:clrMapOvr>
    <a:overrideClrMapping bg1="dk1" tx1="lt1" bg2="dk2" tx2="lt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28.xml"/><Relationship Id="rId7" Type="http://schemas.openxmlformats.org/officeDocument/2006/relationships/slideLayout" Target="../slideLayouts/slideLayout32.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slideLayout" Target="../slideLayouts/slideLayout31.xml"/><Relationship Id="rId5" Type="http://schemas.openxmlformats.org/officeDocument/2006/relationships/slideLayout" Target="../slideLayouts/slideLayout30.xml"/><Relationship Id="rId4" Type="http://schemas.openxmlformats.org/officeDocument/2006/relationships/slideLayout" Target="../slideLayouts/slideLayout29.xml"/><Relationship Id="rId9" Type="http://schemas.openxmlformats.org/officeDocument/2006/relationships/image" Target="../media/image8.emf"/></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slideLayout" Target="../slideLayouts/slideLayout45.xml"/><Relationship Id="rId18" Type="http://schemas.openxmlformats.org/officeDocument/2006/relationships/slideLayout" Target="../slideLayouts/slideLayout50.xml"/><Relationship Id="rId3" Type="http://schemas.openxmlformats.org/officeDocument/2006/relationships/slideLayout" Target="../slideLayouts/slideLayout35.xml"/><Relationship Id="rId21" Type="http://schemas.openxmlformats.org/officeDocument/2006/relationships/slideLayout" Target="../slideLayouts/slideLayout53.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17" Type="http://schemas.openxmlformats.org/officeDocument/2006/relationships/slideLayout" Target="../slideLayouts/slideLayout49.xml"/><Relationship Id="rId2" Type="http://schemas.openxmlformats.org/officeDocument/2006/relationships/slideLayout" Target="../slideLayouts/slideLayout34.xml"/><Relationship Id="rId16" Type="http://schemas.openxmlformats.org/officeDocument/2006/relationships/slideLayout" Target="../slideLayouts/slideLayout48.xml"/><Relationship Id="rId20" Type="http://schemas.openxmlformats.org/officeDocument/2006/relationships/slideLayout" Target="../slideLayouts/slideLayout52.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5" Type="http://schemas.openxmlformats.org/officeDocument/2006/relationships/slideLayout" Target="../slideLayouts/slideLayout37.xml"/><Relationship Id="rId15" Type="http://schemas.openxmlformats.org/officeDocument/2006/relationships/slideLayout" Target="../slideLayouts/slideLayout47.xml"/><Relationship Id="rId23" Type="http://schemas.openxmlformats.org/officeDocument/2006/relationships/theme" Target="../theme/theme3.xml"/><Relationship Id="rId10" Type="http://schemas.openxmlformats.org/officeDocument/2006/relationships/slideLayout" Target="../slideLayouts/slideLayout42.xml"/><Relationship Id="rId19" Type="http://schemas.openxmlformats.org/officeDocument/2006/relationships/slideLayout" Target="../slideLayouts/slideLayout51.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slideLayout" Target="../slideLayouts/slideLayout46.xml"/><Relationship Id="rId22" Type="http://schemas.openxmlformats.org/officeDocument/2006/relationships/slideLayout" Target="../slideLayouts/slideLayout5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2.xml"/><Relationship Id="rId13" Type="http://schemas.openxmlformats.org/officeDocument/2006/relationships/slideLayout" Target="../slideLayouts/slideLayout67.xml"/><Relationship Id="rId18" Type="http://schemas.openxmlformats.org/officeDocument/2006/relationships/slideLayout" Target="../slideLayouts/slideLayout72.xml"/><Relationship Id="rId26" Type="http://schemas.openxmlformats.org/officeDocument/2006/relationships/theme" Target="../theme/theme4.xml"/><Relationship Id="rId3" Type="http://schemas.openxmlformats.org/officeDocument/2006/relationships/slideLayout" Target="../slideLayouts/slideLayout57.xml"/><Relationship Id="rId21" Type="http://schemas.openxmlformats.org/officeDocument/2006/relationships/slideLayout" Target="../slideLayouts/slideLayout75.xml"/><Relationship Id="rId7" Type="http://schemas.openxmlformats.org/officeDocument/2006/relationships/slideLayout" Target="../slideLayouts/slideLayout61.xml"/><Relationship Id="rId12" Type="http://schemas.openxmlformats.org/officeDocument/2006/relationships/slideLayout" Target="../slideLayouts/slideLayout66.xml"/><Relationship Id="rId17" Type="http://schemas.openxmlformats.org/officeDocument/2006/relationships/slideLayout" Target="../slideLayouts/slideLayout71.xml"/><Relationship Id="rId25" Type="http://schemas.openxmlformats.org/officeDocument/2006/relationships/slideLayout" Target="../slideLayouts/slideLayout79.xml"/><Relationship Id="rId2" Type="http://schemas.openxmlformats.org/officeDocument/2006/relationships/slideLayout" Target="../slideLayouts/slideLayout56.xml"/><Relationship Id="rId16" Type="http://schemas.openxmlformats.org/officeDocument/2006/relationships/slideLayout" Target="../slideLayouts/slideLayout70.xml"/><Relationship Id="rId20" Type="http://schemas.openxmlformats.org/officeDocument/2006/relationships/slideLayout" Target="../slideLayouts/slideLayout74.xml"/><Relationship Id="rId1" Type="http://schemas.openxmlformats.org/officeDocument/2006/relationships/slideLayout" Target="../slideLayouts/slideLayout55.xml"/><Relationship Id="rId6" Type="http://schemas.openxmlformats.org/officeDocument/2006/relationships/slideLayout" Target="../slideLayouts/slideLayout60.xml"/><Relationship Id="rId11" Type="http://schemas.openxmlformats.org/officeDocument/2006/relationships/slideLayout" Target="../slideLayouts/slideLayout65.xml"/><Relationship Id="rId24" Type="http://schemas.openxmlformats.org/officeDocument/2006/relationships/slideLayout" Target="../slideLayouts/slideLayout78.xml"/><Relationship Id="rId5" Type="http://schemas.openxmlformats.org/officeDocument/2006/relationships/slideLayout" Target="../slideLayouts/slideLayout59.xml"/><Relationship Id="rId15" Type="http://schemas.openxmlformats.org/officeDocument/2006/relationships/slideLayout" Target="../slideLayouts/slideLayout69.xml"/><Relationship Id="rId23" Type="http://schemas.openxmlformats.org/officeDocument/2006/relationships/slideLayout" Target="../slideLayouts/slideLayout77.xml"/><Relationship Id="rId10" Type="http://schemas.openxmlformats.org/officeDocument/2006/relationships/slideLayout" Target="../slideLayouts/slideLayout64.xml"/><Relationship Id="rId19" Type="http://schemas.openxmlformats.org/officeDocument/2006/relationships/slideLayout" Target="../slideLayouts/slideLayout73.xml"/><Relationship Id="rId4" Type="http://schemas.openxmlformats.org/officeDocument/2006/relationships/slideLayout" Target="../slideLayouts/slideLayout58.xml"/><Relationship Id="rId9" Type="http://schemas.openxmlformats.org/officeDocument/2006/relationships/slideLayout" Target="../slideLayouts/slideLayout63.xml"/><Relationship Id="rId14" Type="http://schemas.openxmlformats.org/officeDocument/2006/relationships/slideLayout" Target="../slideLayouts/slideLayout68.xml"/><Relationship Id="rId22" Type="http://schemas.openxmlformats.org/officeDocument/2006/relationships/slideLayout" Target="../slideLayouts/slideLayout76.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87.xml"/><Relationship Id="rId13" Type="http://schemas.openxmlformats.org/officeDocument/2006/relationships/slideLayout" Target="../slideLayouts/slideLayout92.xml"/><Relationship Id="rId18" Type="http://schemas.openxmlformats.org/officeDocument/2006/relationships/slideLayout" Target="../slideLayouts/slideLayout97.xml"/><Relationship Id="rId26" Type="http://schemas.openxmlformats.org/officeDocument/2006/relationships/theme" Target="../theme/theme5.xml"/><Relationship Id="rId3" Type="http://schemas.openxmlformats.org/officeDocument/2006/relationships/slideLayout" Target="../slideLayouts/slideLayout82.xml"/><Relationship Id="rId21" Type="http://schemas.openxmlformats.org/officeDocument/2006/relationships/slideLayout" Target="../slideLayouts/slideLayout100.xml"/><Relationship Id="rId7" Type="http://schemas.openxmlformats.org/officeDocument/2006/relationships/slideLayout" Target="../slideLayouts/slideLayout86.xml"/><Relationship Id="rId12" Type="http://schemas.openxmlformats.org/officeDocument/2006/relationships/slideLayout" Target="../slideLayouts/slideLayout91.xml"/><Relationship Id="rId17" Type="http://schemas.openxmlformats.org/officeDocument/2006/relationships/slideLayout" Target="../slideLayouts/slideLayout96.xml"/><Relationship Id="rId25" Type="http://schemas.openxmlformats.org/officeDocument/2006/relationships/slideLayout" Target="../slideLayouts/slideLayout104.xml"/><Relationship Id="rId2" Type="http://schemas.openxmlformats.org/officeDocument/2006/relationships/slideLayout" Target="../slideLayouts/slideLayout81.xml"/><Relationship Id="rId16" Type="http://schemas.openxmlformats.org/officeDocument/2006/relationships/slideLayout" Target="../slideLayouts/slideLayout95.xml"/><Relationship Id="rId20" Type="http://schemas.openxmlformats.org/officeDocument/2006/relationships/slideLayout" Target="../slideLayouts/slideLayout99.xml"/><Relationship Id="rId1" Type="http://schemas.openxmlformats.org/officeDocument/2006/relationships/slideLayout" Target="../slideLayouts/slideLayout80.xml"/><Relationship Id="rId6" Type="http://schemas.openxmlformats.org/officeDocument/2006/relationships/slideLayout" Target="../slideLayouts/slideLayout85.xml"/><Relationship Id="rId11" Type="http://schemas.openxmlformats.org/officeDocument/2006/relationships/slideLayout" Target="../slideLayouts/slideLayout90.xml"/><Relationship Id="rId24" Type="http://schemas.openxmlformats.org/officeDocument/2006/relationships/slideLayout" Target="../slideLayouts/slideLayout103.xml"/><Relationship Id="rId5" Type="http://schemas.openxmlformats.org/officeDocument/2006/relationships/slideLayout" Target="../slideLayouts/slideLayout84.xml"/><Relationship Id="rId15" Type="http://schemas.openxmlformats.org/officeDocument/2006/relationships/slideLayout" Target="../slideLayouts/slideLayout94.xml"/><Relationship Id="rId23" Type="http://schemas.openxmlformats.org/officeDocument/2006/relationships/slideLayout" Target="../slideLayouts/slideLayout102.xml"/><Relationship Id="rId10" Type="http://schemas.openxmlformats.org/officeDocument/2006/relationships/slideLayout" Target="../slideLayouts/slideLayout89.xml"/><Relationship Id="rId19" Type="http://schemas.openxmlformats.org/officeDocument/2006/relationships/slideLayout" Target="../slideLayouts/slideLayout98.xml"/><Relationship Id="rId4" Type="http://schemas.openxmlformats.org/officeDocument/2006/relationships/slideLayout" Target="../slideLayouts/slideLayout83.xml"/><Relationship Id="rId9" Type="http://schemas.openxmlformats.org/officeDocument/2006/relationships/slideLayout" Target="../slideLayouts/slideLayout88.xml"/><Relationship Id="rId14" Type="http://schemas.openxmlformats.org/officeDocument/2006/relationships/slideLayout" Target="../slideLayouts/slideLayout93.xml"/><Relationship Id="rId22" Type="http://schemas.openxmlformats.org/officeDocument/2006/relationships/slideLayout" Target="../slideLayouts/slideLayout101.xml"/><Relationship Id="rId27" Type="http://schemas.openxmlformats.org/officeDocument/2006/relationships/image" Target="../media/image21.emf"/></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12.xml"/><Relationship Id="rId3" Type="http://schemas.openxmlformats.org/officeDocument/2006/relationships/slideLayout" Target="../slideLayouts/slideLayout107.xml"/><Relationship Id="rId7" Type="http://schemas.openxmlformats.org/officeDocument/2006/relationships/slideLayout" Target="../slideLayouts/slideLayout111.xml"/><Relationship Id="rId2" Type="http://schemas.openxmlformats.org/officeDocument/2006/relationships/slideLayout" Target="../slideLayouts/slideLayout106.xml"/><Relationship Id="rId1" Type="http://schemas.openxmlformats.org/officeDocument/2006/relationships/slideLayout" Target="../slideLayouts/slideLayout105.xml"/><Relationship Id="rId6" Type="http://schemas.openxmlformats.org/officeDocument/2006/relationships/slideLayout" Target="../slideLayouts/slideLayout110.xml"/><Relationship Id="rId5" Type="http://schemas.openxmlformats.org/officeDocument/2006/relationships/slideLayout" Target="../slideLayouts/slideLayout109.xml"/><Relationship Id="rId4" Type="http://schemas.openxmlformats.org/officeDocument/2006/relationships/slideLayout" Target="../slideLayouts/slideLayout108.xml"/><Relationship Id="rId9"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20.xml"/><Relationship Id="rId13" Type="http://schemas.openxmlformats.org/officeDocument/2006/relationships/slideLayout" Target="../slideLayouts/slideLayout125.xml"/><Relationship Id="rId18" Type="http://schemas.openxmlformats.org/officeDocument/2006/relationships/slideLayout" Target="../slideLayouts/slideLayout130.xml"/><Relationship Id="rId26" Type="http://schemas.openxmlformats.org/officeDocument/2006/relationships/slideLayout" Target="../slideLayouts/slideLayout138.xml"/><Relationship Id="rId3" Type="http://schemas.openxmlformats.org/officeDocument/2006/relationships/slideLayout" Target="../slideLayouts/slideLayout115.xml"/><Relationship Id="rId21" Type="http://schemas.openxmlformats.org/officeDocument/2006/relationships/slideLayout" Target="../slideLayouts/slideLayout133.xml"/><Relationship Id="rId7" Type="http://schemas.openxmlformats.org/officeDocument/2006/relationships/slideLayout" Target="../slideLayouts/slideLayout119.xml"/><Relationship Id="rId12" Type="http://schemas.openxmlformats.org/officeDocument/2006/relationships/slideLayout" Target="../slideLayouts/slideLayout124.xml"/><Relationship Id="rId17" Type="http://schemas.openxmlformats.org/officeDocument/2006/relationships/slideLayout" Target="../slideLayouts/slideLayout129.xml"/><Relationship Id="rId25" Type="http://schemas.openxmlformats.org/officeDocument/2006/relationships/slideLayout" Target="../slideLayouts/slideLayout137.xml"/><Relationship Id="rId2" Type="http://schemas.openxmlformats.org/officeDocument/2006/relationships/slideLayout" Target="../slideLayouts/slideLayout114.xml"/><Relationship Id="rId16" Type="http://schemas.openxmlformats.org/officeDocument/2006/relationships/slideLayout" Target="../slideLayouts/slideLayout128.xml"/><Relationship Id="rId20" Type="http://schemas.openxmlformats.org/officeDocument/2006/relationships/slideLayout" Target="../slideLayouts/slideLayout132.xml"/><Relationship Id="rId1" Type="http://schemas.openxmlformats.org/officeDocument/2006/relationships/slideLayout" Target="../slideLayouts/slideLayout113.xml"/><Relationship Id="rId6" Type="http://schemas.openxmlformats.org/officeDocument/2006/relationships/slideLayout" Target="../slideLayouts/slideLayout118.xml"/><Relationship Id="rId11" Type="http://schemas.openxmlformats.org/officeDocument/2006/relationships/slideLayout" Target="../slideLayouts/slideLayout123.xml"/><Relationship Id="rId24" Type="http://schemas.openxmlformats.org/officeDocument/2006/relationships/slideLayout" Target="../slideLayouts/slideLayout136.xml"/><Relationship Id="rId5" Type="http://schemas.openxmlformats.org/officeDocument/2006/relationships/slideLayout" Target="../slideLayouts/slideLayout117.xml"/><Relationship Id="rId15" Type="http://schemas.openxmlformats.org/officeDocument/2006/relationships/slideLayout" Target="../slideLayouts/slideLayout127.xml"/><Relationship Id="rId23" Type="http://schemas.openxmlformats.org/officeDocument/2006/relationships/slideLayout" Target="../slideLayouts/slideLayout135.xml"/><Relationship Id="rId10" Type="http://schemas.openxmlformats.org/officeDocument/2006/relationships/slideLayout" Target="../slideLayouts/slideLayout122.xml"/><Relationship Id="rId19" Type="http://schemas.openxmlformats.org/officeDocument/2006/relationships/slideLayout" Target="../slideLayouts/slideLayout131.xml"/><Relationship Id="rId4" Type="http://schemas.openxmlformats.org/officeDocument/2006/relationships/slideLayout" Target="../slideLayouts/slideLayout116.xml"/><Relationship Id="rId9" Type="http://schemas.openxmlformats.org/officeDocument/2006/relationships/slideLayout" Target="../slideLayouts/slideLayout121.xml"/><Relationship Id="rId14" Type="http://schemas.openxmlformats.org/officeDocument/2006/relationships/slideLayout" Target="../slideLayouts/slideLayout126.xml"/><Relationship Id="rId22" Type="http://schemas.openxmlformats.org/officeDocument/2006/relationships/slideLayout" Target="../slideLayouts/slideLayout134.xml"/><Relationship Id="rId27"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46.xml"/><Relationship Id="rId13" Type="http://schemas.openxmlformats.org/officeDocument/2006/relationships/slideLayout" Target="../slideLayouts/slideLayout151.xml"/><Relationship Id="rId18" Type="http://schemas.openxmlformats.org/officeDocument/2006/relationships/slideLayout" Target="../slideLayouts/slideLayout156.xml"/><Relationship Id="rId3" Type="http://schemas.openxmlformats.org/officeDocument/2006/relationships/slideLayout" Target="../slideLayouts/slideLayout141.xml"/><Relationship Id="rId21" Type="http://schemas.openxmlformats.org/officeDocument/2006/relationships/theme" Target="../theme/theme8.xml"/><Relationship Id="rId7" Type="http://schemas.openxmlformats.org/officeDocument/2006/relationships/slideLayout" Target="../slideLayouts/slideLayout145.xml"/><Relationship Id="rId12" Type="http://schemas.openxmlformats.org/officeDocument/2006/relationships/slideLayout" Target="../slideLayouts/slideLayout150.xml"/><Relationship Id="rId17" Type="http://schemas.openxmlformats.org/officeDocument/2006/relationships/slideLayout" Target="../slideLayouts/slideLayout155.xml"/><Relationship Id="rId2" Type="http://schemas.openxmlformats.org/officeDocument/2006/relationships/slideLayout" Target="../slideLayouts/slideLayout140.xml"/><Relationship Id="rId16" Type="http://schemas.openxmlformats.org/officeDocument/2006/relationships/slideLayout" Target="../slideLayouts/slideLayout154.xml"/><Relationship Id="rId20" Type="http://schemas.openxmlformats.org/officeDocument/2006/relationships/slideLayout" Target="../slideLayouts/slideLayout158.xml"/><Relationship Id="rId1" Type="http://schemas.openxmlformats.org/officeDocument/2006/relationships/slideLayout" Target="../slideLayouts/slideLayout139.xml"/><Relationship Id="rId6" Type="http://schemas.openxmlformats.org/officeDocument/2006/relationships/slideLayout" Target="../slideLayouts/slideLayout144.xml"/><Relationship Id="rId11" Type="http://schemas.openxmlformats.org/officeDocument/2006/relationships/slideLayout" Target="../slideLayouts/slideLayout149.xml"/><Relationship Id="rId5" Type="http://schemas.openxmlformats.org/officeDocument/2006/relationships/slideLayout" Target="../slideLayouts/slideLayout143.xml"/><Relationship Id="rId15" Type="http://schemas.openxmlformats.org/officeDocument/2006/relationships/slideLayout" Target="../slideLayouts/slideLayout153.xml"/><Relationship Id="rId10" Type="http://schemas.openxmlformats.org/officeDocument/2006/relationships/slideLayout" Target="../slideLayouts/slideLayout148.xml"/><Relationship Id="rId19" Type="http://schemas.openxmlformats.org/officeDocument/2006/relationships/slideLayout" Target="../slideLayouts/slideLayout157.xml"/><Relationship Id="rId4" Type="http://schemas.openxmlformats.org/officeDocument/2006/relationships/slideLayout" Target="../slideLayouts/slideLayout142.xml"/><Relationship Id="rId9" Type="http://schemas.openxmlformats.org/officeDocument/2006/relationships/slideLayout" Target="../slideLayouts/slideLayout147.xml"/><Relationship Id="rId14" Type="http://schemas.openxmlformats.org/officeDocument/2006/relationships/slideLayout" Target="../slideLayouts/slideLayout152.xml"/><Relationship Id="rId22" Type="http://schemas.openxmlformats.org/officeDocument/2006/relationships/image" Target="../media/image21.emf"/></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66.xml"/><Relationship Id="rId13" Type="http://schemas.openxmlformats.org/officeDocument/2006/relationships/slideLayout" Target="../slideLayouts/slideLayout171.xml"/><Relationship Id="rId18" Type="http://schemas.openxmlformats.org/officeDocument/2006/relationships/slideLayout" Target="../slideLayouts/slideLayout176.xml"/><Relationship Id="rId3" Type="http://schemas.openxmlformats.org/officeDocument/2006/relationships/slideLayout" Target="../slideLayouts/slideLayout161.xml"/><Relationship Id="rId21" Type="http://schemas.openxmlformats.org/officeDocument/2006/relationships/slideLayout" Target="../slideLayouts/slideLayout179.xml"/><Relationship Id="rId7" Type="http://schemas.openxmlformats.org/officeDocument/2006/relationships/slideLayout" Target="../slideLayouts/slideLayout165.xml"/><Relationship Id="rId12" Type="http://schemas.openxmlformats.org/officeDocument/2006/relationships/slideLayout" Target="../slideLayouts/slideLayout170.xml"/><Relationship Id="rId17" Type="http://schemas.openxmlformats.org/officeDocument/2006/relationships/slideLayout" Target="../slideLayouts/slideLayout175.xml"/><Relationship Id="rId25" Type="http://schemas.openxmlformats.org/officeDocument/2006/relationships/image" Target="../media/image21.emf"/><Relationship Id="rId2" Type="http://schemas.openxmlformats.org/officeDocument/2006/relationships/slideLayout" Target="../slideLayouts/slideLayout160.xml"/><Relationship Id="rId16" Type="http://schemas.openxmlformats.org/officeDocument/2006/relationships/slideLayout" Target="../slideLayouts/slideLayout174.xml"/><Relationship Id="rId20" Type="http://schemas.openxmlformats.org/officeDocument/2006/relationships/slideLayout" Target="../slideLayouts/slideLayout178.xml"/><Relationship Id="rId1" Type="http://schemas.openxmlformats.org/officeDocument/2006/relationships/slideLayout" Target="../slideLayouts/slideLayout159.xml"/><Relationship Id="rId6" Type="http://schemas.openxmlformats.org/officeDocument/2006/relationships/slideLayout" Target="../slideLayouts/slideLayout164.xml"/><Relationship Id="rId11" Type="http://schemas.openxmlformats.org/officeDocument/2006/relationships/slideLayout" Target="../slideLayouts/slideLayout169.xml"/><Relationship Id="rId24" Type="http://schemas.openxmlformats.org/officeDocument/2006/relationships/theme" Target="../theme/theme9.xml"/><Relationship Id="rId5" Type="http://schemas.openxmlformats.org/officeDocument/2006/relationships/slideLayout" Target="../slideLayouts/slideLayout163.xml"/><Relationship Id="rId15" Type="http://schemas.openxmlformats.org/officeDocument/2006/relationships/slideLayout" Target="../slideLayouts/slideLayout173.xml"/><Relationship Id="rId23" Type="http://schemas.openxmlformats.org/officeDocument/2006/relationships/slideLayout" Target="../slideLayouts/slideLayout181.xml"/><Relationship Id="rId10" Type="http://schemas.openxmlformats.org/officeDocument/2006/relationships/slideLayout" Target="../slideLayouts/slideLayout168.xml"/><Relationship Id="rId19" Type="http://schemas.openxmlformats.org/officeDocument/2006/relationships/slideLayout" Target="../slideLayouts/slideLayout177.xml"/><Relationship Id="rId4" Type="http://schemas.openxmlformats.org/officeDocument/2006/relationships/slideLayout" Target="../slideLayouts/slideLayout162.xml"/><Relationship Id="rId9" Type="http://schemas.openxmlformats.org/officeDocument/2006/relationships/slideLayout" Target="../slideLayouts/slideLayout167.xml"/><Relationship Id="rId14" Type="http://schemas.openxmlformats.org/officeDocument/2006/relationships/slideLayout" Target="../slideLayouts/slideLayout172.xml"/><Relationship Id="rId22" Type="http://schemas.openxmlformats.org/officeDocument/2006/relationships/slideLayout" Target="../slideLayouts/slideLayout18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accent2">
            <a:lumMod val="75000"/>
            <a:lumOff val="2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6612" y="2"/>
            <a:ext cx="11352214" cy="689111"/>
          </a:xfrm>
          <a:prstGeom prst="rect">
            <a:avLst/>
          </a:prstGeom>
        </p:spPr>
        <p:txBody>
          <a:bodyPr vert="horz" lIns="320040" tIns="152357" rIns="53325" bIns="53325" rtlCol="0" anchor="ctr">
            <a:normAutofit/>
          </a:bodyPr>
          <a:lstStyle/>
          <a:p>
            <a:endParaRPr lang="en-US" dirty="0"/>
          </a:p>
        </p:txBody>
      </p:sp>
      <p:sp>
        <p:nvSpPr>
          <p:cNvPr id="7" name="Footer Placeholder 6"/>
          <p:cNvSpPr>
            <a:spLocks noGrp="1"/>
          </p:cNvSpPr>
          <p:nvPr>
            <p:ph type="ftr" sz="quarter" idx="3"/>
          </p:nvPr>
        </p:nvSpPr>
        <p:spPr>
          <a:xfrm>
            <a:off x="3047206" y="6909732"/>
            <a:ext cx="8379817" cy="405469"/>
          </a:xfrm>
          <a:prstGeom prst="rect">
            <a:avLst/>
          </a:prstGeom>
        </p:spPr>
        <p:txBody>
          <a:bodyPr vert="horz" lIns="76179" tIns="38089" rIns="76179" bIns="38089" rtlCol="0" anchor="ctr"/>
          <a:lstStyle>
            <a:lvl1pPr algn="l">
              <a:defRPr sz="800">
                <a:solidFill>
                  <a:schemeClr val="tx1"/>
                </a:solidFill>
                <a:latin typeface="Segoe UI" pitchFamily="34" charset="0"/>
                <a:ea typeface="Segoe UI" pitchFamily="34" charset="0"/>
                <a:cs typeface="Segoe UI" pitchFamily="34" charset="0"/>
              </a:defRPr>
            </a:lvl1pPr>
          </a:lstStyle>
          <a:p>
            <a:endParaRPr lang="en-US" dirty="0"/>
          </a:p>
        </p:txBody>
      </p:sp>
      <p:sp>
        <p:nvSpPr>
          <p:cNvPr id="15" name="Text Placeholder 14"/>
          <p:cNvSpPr>
            <a:spLocks noGrp="1"/>
          </p:cNvSpPr>
          <p:nvPr>
            <p:ph type="body" idx="1"/>
          </p:nvPr>
        </p:nvSpPr>
        <p:spPr>
          <a:xfrm>
            <a:off x="150813" y="1706880"/>
            <a:ext cx="11887200" cy="4863500"/>
          </a:xfrm>
          <a:prstGeom prst="rect">
            <a:avLst/>
          </a:prstGeom>
        </p:spPr>
        <p:txBody>
          <a:bodyPr vert="horz" lIns="182880" tIns="91440" rIns="18288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Slide Number Placeholder 18"/>
          <p:cNvSpPr>
            <a:spLocks noGrp="1"/>
          </p:cNvSpPr>
          <p:nvPr>
            <p:ph type="sldNum" sz="quarter" idx="4"/>
          </p:nvPr>
        </p:nvSpPr>
        <p:spPr>
          <a:xfrm>
            <a:off x="11427025" y="6909732"/>
            <a:ext cx="761800" cy="405468"/>
          </a:xfrm>
          <a:prstGeom prst="rect">
            <a:avLst/>
          </a:prstGeom>
        </p:spPr>
        <p:txBody>
          <a:bodyPr vert="horz" lIns="91440" tIns="45720" rIns="91440" bIns="45720" rtlCol="0" anchor="ctr"/>
          <a:lstStyle>
            <a:lvl1pPr algn="r">
              <a:defRPr sz="800">
                <a:solidFill>
                  <a:schemeClr val="tx1"/>
                </a:solidFill>
                <a:latin typeface="Segoe UI" pitchFamily="34" charset="0"/>
                <a:ea typeface="Segoe UI" pitchFamily="34" charset="0"/>
                <a:cs typeface="Segoe UI" pitchFamily="34" charset="0"/>
              </a:defRPr>
            </a:lvl1pPr>
          </a:lstStyle>
          <a:p>
            <a:fld id="{FAADACFB-7C71-4E89-89D2-7BBA40B7BFA9}" type="slidenum">
              <a:rPr lang="en-US" smtClean="0"/>
              <a:pPr/>
              <a:t>‹#›</a:t>
            </a:fld>
            <a:endParaRPr lang="en-US" dirty="0"/>
          </a:p>
        </p:txBody>
      </p:sp>
    </p:spTree>
    <p:extLst>
      <p:ext uri="{BB962C8B-B14F-4D97-AF65-F5344CB8AC3E}">
        <p14:creationId xmlns:p14="http://schemas.microsoft.com/office/powerpoint/2010/main" val="834087640"/>
      </p:ext>
    </p:extLst>
  </p:cSld>
  <p:clrMap bg1="lt1" tx1="dk1" bg2="lt2" tx2="dk2" accent1="accent1" accent2="accent2" accent3="accent3" accent4="accent4" accent5="accent5" accent6="accent6" hlink="hlink" folHlink="folHlink"/>
  <p:sldLayoutIdLst>
    <p:sldLayoutId id="2147484003" r:id="rId1"/>
    <p:sldLayoutId id="2147484004" r:id="rId2"/>
    <p:sldLayoutId id="2147484029" r:id="rId3"/>
    <p:sldLayoutId id="2147484030" r:id="rId4"/>
    <p:sldLayoutId id="2147484031" r:id="rId5"/>
    <p:sldLayoutId id="2147484007" r:id="rId6"/>
    <p:sldLayoutId id="2147484008" r:id="rId7"/>
    <p:sldLayoutId id="2147484010" r:id="rId8"/>
    <p:sldLayoutId id="2147484021" r:id="rId9"/>
    <p:sldLayoutId id="2147484022" r:id="rId10"/>
    <p:sldLayoutId id="2147484011" r:id="rId11"/>
    <p:sldLayoutId id="2147484012" r:id="rId12"/>
    <p:sldLayoutId id="2147484013" r:id="rId13"/>
    <p:sldLayoutId id="2147484014" r:id="rId14"/>
    <p:sldLayoutId id="2147484016" r:id="rId15"/>
    <p:sldLayoutId id="2147484017" r:id="rId16"/>
    <p:sldLayoutId id="2147484018" r:id="rId17"/>
    <p:sldLayoutId id="2147484009" r:id="rId18"/>
    <p:sldLayoutId id="2147484019" r:id="rId19"/>
    <p:sldLayoutId id="2147484020" r:id="rId20"/>
    <p:sldLayoutId id="2147484053" r:id="rId21"/>
    <p:sldLayoutId id="2147484041" r:id="rId22"/>
    <p:sldLayoutId id="2147484046" r:id="rId23"/>
    <p:sldLayoutId id="2147484047" r:id="rId24"/>
    <p:sldLayoutId id="2147484056" r:id="rId25"/>
  </p:sldLayoutIdLst>
  <p:transition>
    <p:fade/>
  </p:transition>
  <p:hf hdr="0" ftr="0" dt="0"/>
  <p:txStyles>
    <p:titleStyle>
      <a:lvl1pPr marL="0" algn="l" defTabSz="1088105" rtl="0" eaLnBrk="1" latinLnBrk="0" hangingPunct="1">
        <a:lnSpc>
          <a:spcPct val="90000"/>
        </a:lnSpc>
        <a:spcBef>
          <a:spcPct val="0"/>
        </a:spcBef>
        <a:buNone/>
        <a:defRPr lang="en-US" sz="4000" kern="1200" spc="-58" baseline="0" dirty="0">
          <a:solidFill>
            <a:schemeClr val="bg2"/>
          </a:solidFill>
          <a:latin typeface="Segoe UI Light" pitchFamily="34" charset="0"/>
          <a:ea typeface="Segoe UI" pitchFamily="34" charset="0"/>
          <a:cs typeface="Segoe UI" pitchFamily="34" charset="0"/>
        </a:defRPr>
      </a:lvl1pPr>
    </p:titleStyle>
    <p:bodyStyle>
      <a:lvl1pPr marL="231775" indent="-231775" algn="l" defTabSz="1088105" rtl="0" eaLnBrk="1" latinLnBrk="0" hangingPunct="1">
        <a:spcBef>
          <a:spcPts val="1800"/>
        </a:spcBef>
        <a:buClr>
          <a:schemeClr val="tx1"/>
        </a:buClr>
        <a:buSzPct val="100000"/>
        <a:buFont typeface="Arial" panose="020B0604020202020204" pitchFamily="34" charset="0"/>
        <a:buChar char="•"/>
        <a:defRPr sz="2400" kern="1200">
          <a:solidFill>
            <a:schemeClr val="tx1"/>
          </a:solidFill>
          <a:latin typeface="Segoe UI" pitchFamily="34" charset="0"/>
          <a:ea typeface="Segoe UI" pitchFamily="34" charset="0"/>
          <a:cs typeface="Segoe UI" pitchFamily="34" charset="0"/>
        </a:defRPr>
      </a:lvl1pPr>
      <a:lvl2pPr marL="476070" indent="-194396" algn="l" defTabSz="1088105" rtl="0" eaLnBrk="1" latinLnBrk="0" hangingPunct="1">
        <a:spcBef>
          <a:spcPct val="20000"/>
        </a:spcBef>
        <a:buClr>
          <a:schemeClr val="tx1"/>
        </a:buClr>
        <a:buFont typeface="Arial" pitchFamily="34" charset="0"/>
        <a:buChar char="•"/>
        <a:defRPr sz="1800" kern="1200">
          <a:solidFill>
            <a:schemeClr val="tx1"/>
          </a:solidFill>
          <a:latin typeface="Segoe UI" pitchFamily="34" charset="0"/>
          <a:ea typeface="Segoe UI" pitchFamily="34" charset="0"/>
          <a:cs typeface="Segoe UI" pitchFamily="34" charset="0"/>
        </a:defRPr>
      </a:lvl2pPr>
      <a:lvl3pPr marL="761712" indent="-173236" algn="l" defTabSz="1088105" rtl="0" eaLnBrk="1" latinLnBrk="0" hangingPunct="1">
        <a:spcBef>
          <a:spcPct val="20000"/>
        </a:spcBef>
        <a:buClr>
          <a:schemeClr val="tx1"/>
        </a:buClr>
        <a:buFont typeface="Arial" pitchFamily="34" charset="0"/>
        <a:buChar char="•"/>
        <a:defRPr sz="1600" kern="1200">
          <a:solidFill>
            <a:schemeClr val="tx1"/>
          </a:solidFill>
          <a:latin typeface="Segoe UI" pitchFamily="34" charset="0"/>
          <a:ea typeface="Segoe UI" pitchFamily="34" charset="0"/>
          <a:cs typeface="Segoe UI" pitchFamily="34" charset="0"/>
        </a:defRPr>
      </a:lvl3pPr>
      <a:lvl4pPr marL="1047354" indent="-177204" algn="l" defTabSz="1088105" rtl="0" eaLnBrk="1" latinLnBrk="0" hangingPunct="1">
        <a:spcBef>
          <a:spcPct val="20000"/>
        </a:spcBef>
        <a:buClr>
          <a:schemeClr val="tx1"/>
        </a:buClr>
        <a:buFont typeface="Arial" pitchFamily="34" charset="0"/>
        <a:buChar char="–"/>
        <a:defRPr sz="1400" kern="1200">
          <a:solidFill>
            <a:schemeClr val="tx1"/>
          </a:solidFill>
          <a:latin typeface="Segoe UI" pitchFamily="34" charset="0"/>
          <a:ea typeface="Segoe UI" pitchFamily="34" charset="0"/>
          <a:cs typeface="Segoe UI" pitchFamily="34" charset="0"/>
        </a:defRPr>
      </a:lvl4pPr>
      <a:lvl5pPr marL="1285389" indent="-179849" algn="l" defTabSz="1088105" rtl="0" eaLnBrk="1" latinLnBrk="0" hangingPunct="1">
        <a:spcBef>
          <a:spcPct val="20000"/>
        </a:spcBef>
        <a:buClr>
          <a:schemeClr val="tx1"/>
        </a:buClr>
        <a:buFont typeface="Arial" pitchFamily="34" charset="0"/>
        <a:buChar char="»"/>
        <a:defRPr sz="1400" kern="1200">
          <a:solidFill>
            <a:schemeClr val="tx1"/>
          </a:solidFill>
          <a:latin typeface="Segoe UI" pitchFamily="34" charset="0"/>
          <a:ea typeface="Segoe UI" pitchFamily="34" charset="0"/>
          <a:cs typeface="Segoe UI" pitchFamily="34" charset="0"/>
        </a:defRPr>
      </a:lvl5pPr>
      <a:lvl6pPr marL="2992290"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6pPr>
      <a:lvl7pPr marL="3536342"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7pPr>
      <a:lvl8pPr marL="4080396"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8pPr>
      <a:lvl9pPr marL="4624448"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9pPr>
    </p:bodyStyle>
    <p:otherStyle>
      <a:defPPr>
        <a:defRPr lang="en-US"/>
      </a:defPPr>
      <a:lvl1pPr marL="0" algn="l" defTabSz="1088105" rtl="0" eaLnBrk="1" latinLnBrk="0" hangingPunct="1">
        <a:defRPr sz="2200" kern="1200">
          <a:solidFill>
            <a:schemeClr val="tx1"/>
          </a:solidFill>
          <a:latin typeface="+mn-lt"/>
          <a:ea typeface="+mn-ea"/>
          <a:cs typeface="+mn-cs"/>
        </a:defRPr>
      </a:lvl1pPr>
      <a:lvl2pPr marL="544053" algn="l" defTabSz="1088105" rtl="0" eaLnBrk="1" latinLnBrk="0" hangingPunct="1">
        <a:defRPr sz="2200" kern="1200">
          <a:solidFill>
            <a:schemeClr val="tx1"/>
          </a:solidFill>
          <a:latin typeface="+mn-lt"/>
          <a:ea typeface="+mn-ea"/>
          <a:cs typeface="+mn-cs"/>
        </a:defRPr>
      </a:lvl2pPr>
      <a:lvl3pPr marL="1088105" algn="l" defTabSz="1088105" rtl="0" eaLnBrk="1" latinLnBrk="0" hangingPunct="1">
        <a:defRPr sz="2200" kern="1200">
          <a:solidFill>
            <a:schemeClr val="tx1"/>
          </a:solidFill>
          <a:latin typeface="+mn-lt"/>
          <a:ea typeface="+mn-ea"/>
          <a:cs typeface="+mn-cs"/>
        </a:defRPr>
      </a:lvl3pPr>
      <a:lvl4pPr marL="1632159" algn="l" defTabSz="1088105" rtl="0" eaLnBrk="1" latinLnBrk="0" hangingPunct="1">
        <a:defRPr sz="2200" kern="1200">
          <a:solidFill>
            <a:schemeClr val="tx1"/>
          </a:solidFill>
          <a:latin typeface="+mn-lt"/>
          <a:ea typeface="+mn-ea"/>
          <a:cs typeface="+mn-cs"/>
        </a:defRPr>
      </a:lvl4pPr>
      <a:lvl5pPr marL="2176211" algn="l" defTabSz="1088105" rtl="0" eaLnBrk="1" latinLnBrk="0" hangingPunct="1">
        <a:defRPr sz="2200" kern="1200">
          <a:solidFill>
            <a:schemeClr val="tx1"/>
          </a:solidFill>
          <a:latin typeface="+mn-lt"/>
          <a:ea typeface="+mn-ea"/>
          <a:cs typeface="+mn-cs"/>
        </a:defRPr>
      </a:lvl5pPr>
      <a:lvl6pPr marL="2720264" algn="l" defTabSz="1088105" rtl="0" eaLnBrk="1" latinLnBrk="0" hangingPunct="1">
        <a:defRPr sz="2200" kern="1200">
          <a:solidFill>
            <a:schemeClr val="tx1"/>
          </a:solidFill>
          <a:latin typeface="+mn-lt"/>
          <a:ea typeface="+mn-ea"/>
          <a:cs typeface="+mn-cs"/>
        </a:defRPr>
      </a:lvl6pPr>
      <a:lvl7pPr marL="3264316" algn="l" defTabSz="1088105" rtl="0" eaLnBrk="1" latinLnBrk="0" hangingPunct="1">
        <a:defRPr sz="2200" kern="1200">
          <a:solidFill>
            <a:schemeClr val="tx1"/>
          </a:solidFill>
          <a:latin typeface="+mn-lt"/>
          <a:ea typeface="+mn-ea"/>
          <a:cs typeface="+mn-cs"/>
        </a:defRPr>
      </a:lvl7pPr>
      <a:lvl8pPr marL="3808369" algn="l" defTabSz="1088105" rtl="0" eaLnBrk="1" latinLnBrk="0" hangingPunct="1">
        <a:defRPr sz="2200" kern="1200">
          <a:solidFill>
            <a:schemeClr val="tx1"/>
          </a:solidFill>
          <a:latin typeface="+mn-lt"/>
          <a:ea typeface="+mn-ea"/>
          <a:cs typeface="+mn-cs"/>
        </a:defRPr>
      </a:lvl8pPr>
      <a:lvl9pPr marL="4352422" algn="l" defTabSz="1088105" rtl="0" eaLnBrk="1" latinLnBrk="0" hangingPunct="1">
        <a:defRPr sz="22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551">
          <p15:clr>
            <a:srgbClr val="5ACBF0"/>
          </p15:clr>
        </p15:guide>
        <p15:guide id="2" pos="2975">
          <p15:clr>
            <a:srgbClr val="5ACBF0"/>
          </p15:clr>
        </p15:guide>
        <p15:guide id="3" pos="2399">
          <p15:clr>
            <a:srgbClr val="5ACBF0"/>
          </p15:clr>
        </p15:guide>
        <p15:guide id="4" pos="1823">
          <p15:clr>
            <a:srgbClr val="5ACBF0"/>
          </p15:clr>
        </p15:guide>
        <p15:guide id="5" pos="1247">
          <p15:clr>
            <a:srgbClr val="5ACBF0"/>
          </p15:clr>
        </p15:guide>
        <p15:guide id="6" pos="671">
          <p15:clr>
            <a:srgbClr val="5ACBF0"/>
          </p15:clr>
        </p15:guide>
        <p15:guide id="7" pos="95">
          <p15:clr>
            <a:srgbClr val="5ACBF0"/>
          </p15:clr>
        </p15:guide>
        <p15:guide id="8" pos="4127">
          <p15:clr>
            <a:srgbClr val="5ACBF0"/>
          </p15:clr>
        </p15:guide>
        <p15:guide id="9" pos="4703">
          <p15:clr>
            <a:srgbClr val="5ACBF0"/>
          </p15:clr>
        </p15:guide>
        <p15:guide id="10" pos="5279">
          <p15:clr>
            <a:srgbClr val="5ACBF0"/>
          </p15:clr>
        </p15:guide>
        <p15:guide id="11" pos="5855">
          <p15:clr>
            <a:srgbClr val="5ACBF0"/>
          </p15:clr>
        </p15:guide>
        <p15:guide id="12" pos="6431">
          <p15:clr>
            <a:srgbClr val="5ACBF0"/>
          </p15:clr>
        </p15:guide>
        <p15:guide id="13" pos="7007">
          <p15:clr>
            <a:srgbClr val="5ACBF0"/>
          </p15:clr>
        </p15:guide>
        <p15:guide id="14" pos="7583">
          <p15:clr>
            <a:srgbClr val="5ACBF0"/>
          </p15:clr>
        </p15:guide>
        <p15:guide id="15" orient="horz" pos="144">
          <p15:clr>
            <a:srgbClr val="5ACBF0"/>
          </p15:clr>
        </p15:guide>
        <p15:guide id="16" orient="horz" pos="720">
          <p15:clr>
            <a:srgbClr val="5ACBF0"/>
          </p15:clr>
        </p15:guide>
        <p15:guide id="17" orient="horz" pos="1296">
          <p15:clr>
            <a:srgbClr val="5ACBF0"/>
          </p15:clr>
        </p15:guide>
        <p15:guide id="18" orient="horz" pos="1872">
          <p15:clr>
            <a:srgbClr val="5ACBF0"/>
          </p15:clr>
        </p15:guide>
        <p15:guide id="19" orient="horz" pos="2448">
          <p15:clr>
            <a:srgbClr val="5ACBF0"/>
          </p15:clr>
        </p15:guide>
        <p15:guide id="20" orient="horz" pos="3024">
          <p15:clr>
            <a:srgbClr val="5ACBF0"/>
          </p15:clr>
        </p15:guide>
        <p15:guide id="21" orient="horz" pos="3600">
          <p15:clr>
            <a:srgbClr val="5ACBF0"/>
          </p15:clr>
        </p15:guide>
        <p15:guide id="22" orient="horz" pos="4176">
          <p15:clr>
            <a:srgbClr val="5ACBF0"/>
          </p15:clr>
        </p15:guide>
        <p15:guide id="23" pos="191">
          <p15:clr>
            <a:srgbClr val="F26B43"/>
          </p15:clr>
        </p15:guide>
        <p15:guide id="24" pos="7487">
          <p15:clr>
            <a:srgbClr val="F26B43"/>
          </p15:clr>
        </p15:guide>
        <p15:guide id="25" orient="horz" pos="240">
          <p15:clr>
            <a:srgbClr val="F26B43"/>
          </p15:clr>
        </p15:guide>
        <p15:guide id="26" orient="horz" pos="4080">
          <p15:clr>
            <a:srgbClr val="F26B43"/>
          </p15:clr>
        </p15:guide>
        <p15:guide id="27" pos="3839">
          <p15:clr>
            <a:srgbClr val="F26B43"/>
          </p15:clr>
        </p15:guide>
        <p15:guide id="28" orient="horz" pos="2160">
          <p15:clr>
            <a:srgbClr val="F26B43"/>
          </p15:clr>
        </p15:guide>
        <p15:guide id="29" orient="horz" pos="816">
          <p15:clr>
            <a:srgbClr val="F26B43"/>
          </p15:clr>
        </p15:guide>
        <p15:guide id="0" orient="horz" pos="1008"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accent2">
            <a:lumMod val="75000"/>
            <a:lumOff val="2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60652" y="365180"/>
            <a:ext cx="11076937" cy="1021440"/>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p:cNvSpPr>
            <a:spLocks noGrp="1"/>
          </p:cNvSpPr>
          <p:nvPr>
            <p:ph type="body" idx="1"/>
          </p:nvPr>
        </p:nvSpPr>
        <p:spPr>
          <a:xfrm>
            <a:off x="560652" y="1581666"/>
            <a:ext cx="11076937" cy="471438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9"/>
          <a:stretch>
            <a:fillRect/>
          </a:stretch>
        </p:blipFill>
        <p:spPr>
          <a:xfrm>
            <a:off x="448516" y="-2044491"/>
            <a:ext cx="1916211" cy="2044491"/>
          </a:xfrm>
          <a:prstGeom prst="rect">
            <a:avLst/>
          </a:prstGeom>
        </p:spPr>
      </p:pic>
      <p:sp>
        <p:nvSpPr>
          <p:cNvPr id="8" name="Rectangle 7"/>
          <p:cNvSpPr/>
          <p:nvPr userDrawn="1"/>
        </p:nvSpPr>
        <p:spPr>
          <a:xfrm>
            <a:off x="2515518" y="-1386615"/>
            <a:ext cx="848192" cy="728743"/>
          </a:xfrm>
          <a:prstGeom prst="rect">
            <a:avLst/>
          </a:prstGeom>
          <a:solidFill>
            <a:srgbClr val="289F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951"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Segoe UI"/>
              <a:ea typeface="+mn-ea"/>
              <a:cs typeface="+mn-cs"/>
            </a:endParaRPr>
          </a:p>
        </p:txBody>
      </p:sp>
      <p:sp>
        <p:nvSpPr>
          <p:cNvPr id="9" name="Rectangle 8"/>
          <p:cNvSpPr/>
          <p:nvPr userDrawn="1"/>
        </p:nvSpPr>
        <p:spPr>
          <a:xfrm>
            <a:off x="3467377" y="-1386615"/>
            <a:ext cx="848192" cy="728743"/>
          </a:xfrm>
          <a:prstGeom prst="rect">
            <a:avLst/>
          </a:prstGeom>
          <a:solidFill>
            <a:srgbClr val="80B9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951"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Segoe UI"/>
              <a:ea typeface="+mn-ea"/>
              <a:cs typeface="+mn-cs"/>
            </a:endParaRPr>
          </a:p>
        </p:txBody>
      </p:sp>
      <p:sp>
        <p:nvSpPr>
          <p:cNvPr id="10" name="Rectangle 9"/>
          <p:cNvSpPr/>
          <p:nvPr userDrawn="1"/>
        </p:nvSpPr>
        <p:spPr>
          <a:xfrm>
            <a:off x="4466359" y="-1386615"/>
            <a:ext cx="848192" cy="728743"/>
          </a:xfrm>
          <a:prstGeom prst="rect">
            <a:avLst/>
          </a:prstGeom>
          <a:solidFill>
            <a:srgbClr val="3C45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951"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Segoe UI"/>
              <a:ea typeface="+mn-ea"/>
              <a:cs typeface="+mn-cs"/>
            </a:endParaRPr>
          </a:p>
        </p:txBody>
      </p:sp>
      <p:sp>
        <p:nvSpPr>
          <p:cNvPr id="11" name="Rectangle 10"/>
          <p:cNvSpPr/>
          <p:nvPr userDrawn="1"/>
        </p:nvSpPr>
        <p:spPr>
          <a:xfrm>
            <a:off x="5399369" y="-1386615"/>
            <a:ext cx="848192" cy="728743"/>
          </a:xfrm>
          <a:prstGeom prst="rect">
            <a:avLst/>
          </a:prstGeom>
          <a:solidFill>
            <a:srgbClr val="E34F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951"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Segoe UI"/>
              <a:ea typeface="+mn-ea"/>
              <a:cs typeface="+mn-cs"/>
            </a:endParaRPr>
          </a:p>
        </p:txBody>
      </p:sp>
      <p:sp>
        <p:nvSpPr>
          <p:cNvPr id="12" name="Rectangle 11"/>
          <p:cNvSpPr/>
          <p:nvPr userDrawn="1"/>
        </p:nvSpPr>
        <p:spPr>
          <a:xfrm>
            <a:off x="6332379" y="-1386615"/>
            <a:ext cx="848192" cy="728743"/>
          </a:xfrm>
          <a:prstGeom prst="rect">
            <a:avLst/>
          </a:prstGeom>
          <a:solidFill>
            <a:srgbClr val="0171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951"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Segoe UI"/>
              <a:ea typeface="+mn-ea"/>
              <a:cs typeface="+mn-cs"/>
            </a:endParaRPr>
          </a:p>
        </p:txBody>
      </p:sp>
      <p:sp>
        <p:nvSpPr>
          <p:cNvPr id="13" name="Rectangle 12"/>
          <p:cNvSpPr/>
          <p:nvPr userDrawn="1"/>
        </p:nvSpPr>
        <p:spPr>
          <a:xfrm>
            <a:off x="7303086" y="-1386615"/>
            <a:ext cx="848192" cy="728743"/>
          </a:xfrm>
          <a:prstGeom prst="rect">
            <a:avLst/>
          </a:prstGeom>
          <a:solidFill>
            <a:srgbClr val="1D43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951"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Segoe UI"/>
              <a:ea typeface="+mn-ea"/>
              <a:cs typeface="+mn-cs"/>
            </a:endParaRPr>
          </a:p>
        </p:txBody>
      </p:sp>
      <p:sp>
        <p:nvSpPr>
          <p:cNvPr id="18" name="Slide Number Placeholder 17"/>
          <p:cNvSpPr>
            <a:spLocks noGrp="1"/>
          </p:cNvSpPr>
          <p:nvPr>
            <p:ph type="sldNum" sz="quarter" idx="4"/>
          </p:nvPr>
        </p:nvSpPr>
        <p:spPr>
          <a:xfrm>
            <a:off x="8895104" y="6692437"/>
            <a:ext cx="2742486" cy="389467"/>
          </a:xfrm>
          <a:prstGeom prst="rect">
            <a:avLst/>
          </a:prstGeom>
        </p:spPr>
        <p:txBody>
          <a:bodyPr vert="horz" lIns="91440" tIns="45720" rIns="91440" bIns="45720" rtlCol="0" anchor="ctr"/>
          <a:lstStyle>
            <a:lvl1pPr algn="r">
              <a:defRPr sz="1999">
                <a:solidFill>
                  <a:srgbClr val="289FD7"/>
                </a:solidFill>
                <a:latin typeface="+mj-lt"/>
              </a:defRPr>
            </a:lvl1pPr>
          </a:lstStyle>
          <a:p>
            <a:pPr defTabSz="913951">
              <a:defRPr/>
            </a:pPr>
            <a:fld id="{0D099E2A-118A-4377-8F98-2DF40BCBA9FE}" type="slidenum">
              <a:rPr lang="en-US" smtClean="0"/>
              <a:pPr defTabSz="913951">
                <a:defRPr/>
              </a:pPr>
              <a:t>‹#›</a:t>
            </a:fld>
            <a:endParaRPr lang="en-US"/>
          </a:p>
        </p:txBody>
      </p:sp>
    </p:spTree>
    <p:extLst>
      <p:ext uri="{BB962C8B-B14F-4D97-AF65-F5344CB8AC3E}">
        <p14:creationId xmlns:p14="http://schemas.microsoft.com/office/powerpoint/2010/main" val="3606714971"/>
      </p:ext>
    </p:extLst>
  </p:cSld>
  <p:clrMap bg1="lt1" tx1="dk1" bg2="lt2" tx2="dk2" accent1="accent1" accent2="accent2" accent3="accent3" accent4="accent4" accent5="accent5" accent6="accent6" hlink="hlink" folHlink="folHlink"/>
  <p:sldLayoutIdLst>
    <p:sldLayoutId id="2147484073" r:id="rId1"/>
    <p:sldLayoutId id="2147484075" r:id="rId2"/>
    <p:sldLayoutId id="2147484076" r:id="rId3"/>
    <p:sldLayoutId id="2147484077" r:id="rId4"/>
    <p:sldLayoutId id="2147484078" r:id="rId5"/>
    <p:sldLayoutId id="2147484079" r:id="rId6"/>
    <p:sldLayoutId id="2147484080" r:id="rId7"/>
  </p:sldLayoutIdLst>
  <p:hf hdr="0" ftr="0" dt="0"/>
  <p:txStyles>
    <p:titleStyle>
      <a:lvl1pPr algn="l" defTabSz="913951" rtl="0" eaLnBrk="1" latinLnBrk="0" hangingPunct="1">
        <a:lnSpc>
          <a:spcPct val="90000"/>
        </a:lnSpc>
        <a:spcBef>
          <a:spcPct val="0"/>
        </a:spcBef>
        <a:buNone/>
        <a:defRPr sz="5397" kern="1200">
          <a:solidFill>
            <a:schemeClr val="bg1"/>
          </a:solidFill>
          <a:latin typeface="+mj-lt"/>
          <a:ea typeface="+mj-ea"/>
          <a:cs typeface="+mj-cs"/>
        </a:defRPr>
      </a:lvl1pPr>
    </p:titleStyle>
    <p:bodyStyle>
      <a:lvl1pPr marL="228487" indent="-228487" algn="l" defTabSz="913951" rtl="0" eaLnBrk="1" latinLnBrk="0" hangingPunct="1">
        <a:lnSpc>
          <a:spcPct val="90000"/>
        </a:lnSpc>
        <a:spcBef>
          <a:spcPts val="1000"/>
        </a:spcBef>
        <a:buFont typeface="Arial" panose="020B0604020202020204" pitchFamily="34" charset="0"/>
        <a:buChar char="•"/>
        <a:defRPr sz="3599" kern="1200">
          <a:solidFill>
            <a:schemeClr val="bg1"/>
          </a:solidFill>
          <a:latin typeface="+mn-lt"/>
          <a:ea typeface="+mn-ea"/>
          <a:cs typeface="+mn-cs"/>
        </a:defRPr>
      </a:lvl1pPr>
      <a:lvl2pPr marL="685462" indent="-228487" algn="l" defTabSz="913951" rtl="0" eaLnBrk="1" latinLnBrk="0" hangingPunct="1">
        <a:lnSpc>
          <a:spcPct val="90000"/>
        </a:lnSpc>
        <a:spcBef>
          <a:spcPts val="500"/>
        </a:spcBef>
        <a:buFont typeface="Arial" panose="020B0604020202020204" pitchFamily="34" charset="0"/>
        <a:buChar char="•"/>
        <a:defRPr sz="3199" kern="1200">
          <a:solidFill>
            <a:schemeClr val="bg1"/>
          </a:solidFill>
          <a:latin typeface="+mn-lt"/>
          <a:ea typeface="+mn-ea"/>
          <a:cs typeface="+mn-cs"/>
        </a:defRPr>
      </a:lvl2pPr>
      <a:lvl3pPr marL="1142438" indent="-228487" algn="l" defTabSz="913951" rtl="0" eaLnBrk="1" latinLnBrk="0" hangingPunct="1">
        <a:lnSpc>
          <a:spcPct val="90000"/>
        </a:lnSpc>
        <a:spcBef>
          <a:spcPts val="500"/>
        </a:spcBef>
        <a:buFont typeface="Arial" panose="020B0604020202020204" pitchFamily="34" charset="0"/>
        <a:buChar char="•"/>
        <a:defRPr sz="2799" kern="1200">
          <a:solidFill>
            <a:schemeClr val="bg1"/>
          </a:solidFill>
          <a:latin typeface="+mn-lt"/>
          <a:ea typeface="+mn-ea"/>
          <a:cs typeface="+mn-cs"/>
        </a:defRPr>
      </a:lvl3pPr>
      <a:lvl4pPr marL="1599413" indent="-228487" algn="l" defTabSz="913951" rtl="0" eaLnBrk="1" latinLnBrk="0" hangingPunct="1">
        <a:lnSpc>
          <a:spcPct val="90000"/>
        </a:lnSpc>
        <a:spcBef>
          <a:spcPts val="500"/>
        </a:spcBef>
        <a:buFont typeface="Arial" panose="020B0604020202020204" pitchFamily="34" charset="0"/>
        <a:buChar char="•"/>
        <a:defRPr sz="2399" kern="1200">
          <a:solidFill>
            <a:schemeClr val="bg1"/>
          </a:solidFill>
          <a:latin typeface="+mn-lt"/>
          <a:ea typeface="+mn-ea"/>
          <a:cs typeface="+mn-cs"/>
        </a:defRPr>
      </a:lvl4pPr>
      <a:lvl5pPr marL="2056388" indent="-228487" algn="l" defTabSz="913951" rtl="0" eaLnBrk="1" latinLnBrk="0" hangingPunct="1">
        <a:lnSpc>
          <a:spcPct val="90000"/>
        </a:lnSpc>
        <a:spcBef>
          <a:spcPts val="500"/>
        </a:spcBef>
        <a:buFont typeface="Arial" panose="020B0604020202020204" pitchFamily="34" charset="0"/>
        <a:buChar char="•"/>
        <a:defRPr sz="2399" kern="1200">
          <a:solidFill>
            <a:schemeClr val="bg1"/>
          </a:solidFill>
          <a:latin typeface="+mn-lt"/>
          <a:ea typeface="+mn-ea"/>
          <a:cs typeface="+mn-cs"/>
        </a:defRPr>
      </a:lvl5pPr>
      <a:lvl6pPr marL="2513364" indent="-228487" algn="l" defTabSz="913951"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339" indent="-228487" algn="l" defTabSz="913951"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312" indent="-228487" algn="l" defTabSz="913951"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4287" indent="-228487" algn="l" defTabSz="913951"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p:bodyStyle>
    <p:otherStyle>
      <a:defPPr>
        <a:defRPr lang="en-US"/>
      </a:defPPr>
      <a:lvl1pPr marL="0" algn="l" defTabSz="913951" rtl="0" eaLnBrk="1" latinLnBrk="0" hangingPunct="1">
        <a:defRPr sz="1799" kern="1200">
          <a:solidFill>
            <a:schemeClr val="tx1"/>
          </a:solidFill>
          <a:latin typeface="+mn-lt"/>
          <a:ea typeface="+mn-ea"/>
          <a:cs typeface="+mn-cs"/>
        </a:defRPr>
      </a:lvl1pPr>
      <a:lvl2pPr marL="456975" algn="l" defTabSz="913951" rtl="0" eaLnBrk="1" latinLnBrk="0" hangingPunct="1">
        <a:defRPr sz="1799" kern="1200">
          <a:solidFill>
            <a:schemeClr val="tx1"/>
          </a:solidFill>
          <a:latin typeface="+mn-lt"/>
          <a:ea typeface="+mn-ea"/>
          <a:cs typeface="+mn-cs"/>
        </a:defRPr>
      </a:lvl2pPr>
      <a:lvl3pPr marL="913951" algn="l" defTabSz="913951" rtl="0" eaLnBrk="1" latinLnBrk="0" hangingPunct="1">
        <a:defRPr sz="1799" kern="1200">
          <a:solidFill>
            <a:schemeClr val="tx1"/>
          </a:solidFill>
          <a:latin typeface="+mn-lt"/>
          <a:ea typeface="+mn-ea"/>
          <a:cs typeface="+mn-cs"/>
        </a:defRPr>
      </a:lvl3pPr>
      <a:lvl4pPr marL="1370926" algn="l" defTabSz="913951" rtl="0" eaLnBrk="1" latinLnBrk="0" hangingPunct="1">
        <a:defRPr sz="1799" kern="1200">
          <a:solidFill>
            <a:schemeClr val="tx1"/>
          </a:solidFill>
          <a:latin typeface="+mn-lt"/>
          <a:ea typeface="+mn-ea"/>
          <a:cs typeface="+mn-cs"/>
        </a:defRPr>
      </a:lvl4pPr>
      <a:lvl5pPr marL="1827900" algn="l" defTabSz="913951" rtl="0" eaLnBrk="1" latinLnBrk="0" hangingPunct="1">
        <a:defRPr sz="1799" kern="1200">
          <a:solidFill>
            <a:schemeClr val="tx1"/>
          </a:solidFill>
          <a:latin typeface="+mn-lt"/>
          <a:ea typeface="+mn-ea"/>
          <a:cs typeface="+mn-cs"/>
        </a:defRPr>
      </a:lvl5pPr>
      <a:lvl6pPr marL="2284875" algn="l" defTabSz="913951" rtl="0" eaLnBrk="1" latinLnBrk="0" hangingPunct="1">
        <a:defRPr sz="1799" kern="1200">
          <a:solidFill>
            <a:schemeClr val="tx1"/>
          </a:solidFill>
          <a:latin typeface="+mn-lt"/>
          <a:ea typeface="+mn-ea"/>
          <a:cs typeface="+mn-cs"/>
        </a:defRPr>
      </a:lvl6pPr>
      <a:lvl7pPr marL="2741851" algn="l" defTabSz="913951" rtl="0" eaLnBrk="1" latinLnBrk="0" hangingPunct="1">
        <a:defRPr sz="1799" kern="1200">
          <a:solidFill>
            <a:schemeClr val="tx1"/>
          </a:solidFill>
          <a:latin typeface="+mn-lt"/>
          <a:ea typeface="+mn-ea"/>
          <a:cs typeface="+mn-cs"/>
        </a:defRPr>
      </a:lvl7pPr>
      <a:lvl8pPr marL="3198825" algn="l" defTabSz="913951" rtl="0" eaLnBrk="1" latinLnBrk="0" hangingPunct="1">
        <a:defRPr sz="1799" kern="1200">
          <a:solidFill>
            <a:schemeClr val="tx1"/>
          </a:solidFill>
          <a:latin typeface="+mn-lt"/>
          <a:ea typeface="+mn-ea"/>
          <a:cs typeface="+mn-cs"/>
        </a:defRPr>
      </a:lvl8pPr>
      <a:lvl9pPr marL="3655800" algn="l" defTabSz="913951" rtl="0" eaLnBrk="1" latinLnBrk="0" hangingPunct="1">
        <a:defRPr sz="1799"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accent2">
            <a:lumMod val="75000"/>
            <a:lumOff val="2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56852" y="308822"/>
            <a:ext cx="11473055" cy="959643"/>
          </a:xfrm>
          <a:prstGeom prst="rect">
            <a:avLst/>
          </a:prstGeom>
        </p:spPr>
        <p:txBody>
          <a:bodyPr vert="horz" wrap="square" lIns="146241" tIns="91401" rIns="146241" bIns="91401" rtlCol="0" anchor="t">
            <a:noAutofit/>
          </a:bodyPr>
          <a:lstStyle/>
          <a:p>
            <a:r>
              <a:rPr lang="en-US"/>
              <a:t>Click to edit Master title style</a:t>
            </a:r>
          </a:p>
        </p:txBody>
      </p:sp>
      <p:sp>
        <p:nvSpPr>
          <p:cNvPr id="4" name="Text Placeholder 3"/>
          <p:cNvSpPr>
            <a:spLocks noGrp="1"/>
          </p:cNvSpPr>
          <p:nvPr>
            <p:ph type="body" idx="1"/>
          </p:nvPr>
        </p:nvSpPr>
        <p:spPr>
          <a:xfrm>
            <a:off x="356848" y="1268462"/>
            <a:ext cx="11473056" cy="1983926"/>
          </a:xfrm>
          <a:prstGeom prst="rect">
            <a:avLst/>
          </a:prstGeom>
        </p:spPr>
        <p:txBody>
          <a:bodyPr vert="horz" wrap="square" lIns="146241" tIns="91401" rIns="146241" bIns="91401"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26476980"/>
      </p:ext>
    </p:extLst>
  </p:cSld>
  <p:clrMap bg1="lt1" tx1="dk1" bg2="lt2" tx2="dk2" accent1="accent1" accent2="accent2" accent3="accent3" accent4="accent4" accent5="accent5" accent6="accent6" hlink="hlink" folHlink="folHlink"/>
  <p:sldLayoutIdLst>
    <p:sldLayoutId id="2147484094" r:id="rId1"/>
    <p:sldLayoutId id="2147484095" r:id="rId2"/>
    <p:sldLayoutId id="2147484096" r:id="rId3"/>
    <p:sldLayoutId id="2147484097" r:id="rId4"/>
    <p:sldLayoutId id="2147484098" r:id="rId5"/>
    <p:sldLayoutId id="2147484099" r:id="rId6"/>
    <p:sldLayoutId id="2147484100" r:id="rId7"/>
    <p:sldLayoutId id="2147484101" r:id="rId8"/>
    <p:sldLayoutId id="2147484102" r:id="rId9"/>
    <p:sldLayoutId id="2147484103" r:id="rId10"/>
    <p:sldLayoutId id="2147484104" r:id="rId11"/>
    <p:sldLayoutId id="2147484105" r:id="rId12"/>
    <p:sldLayoutId id="2147484106" r:id="rId13"/>
    <p:sldLayoutId id="2147484107" r:id="rId14"/>
    <p:sldLayoutId id="2147484108" r:id="rId15"/>
    <p:sldLayoutId id="2147484109" r:id="rId16"/>
    <p:sldLayoutId id="2147484110" r:id="rId17"/>
    <p:sldLayoutId id="2147484111" r:id="rId18"/>
    <p:sldLayoutId id="2147484112" r:id="rId19"/>
    <p:sldLayoutId id="2147484113" r:id="rId20"/>
    <p:sldLayoutId id="2147484114" r:id="rId21"/>
    <p:sldLayoutId id="2147484115" r:id="rId22"/>
  </p:sldLayoutIdLst>
  <p:transition>
    <p:fade/>
  </p:transition>
  <p:txStyles>
    <p:titleStyle>
      <a:lvl1pPr algn="l" defTabSz="913682" rtl="0" eaLnBrk="1" latinLnBrk="0" hangingPunct="1">
        <a:lnSpc>
          <a:spcPct val="90000"/>
        </a:lnSpc>
        <a:spcBef>
          <a:spcPct val="0"/>
        </a:spcBef>
        <a:buNone/>
        <a:defRPr lang="en-US" sz="4802"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5894" marR="0" indent="-335894" algn="l" defTabSz="913682" rtl="0" eaLnBrk="1" fontAlgn="auto" latinLnBrk="0" hangingPunct="1">
        <a:lnSpc>
          <a:spcPct val="90000"/>
        </a:lnSpc>
        <a:spcBef>
          <a:spcPct val="20000"/>
        </a:spcBef>
        <a:spcAft>
          <a:spcPts val="0"/>
        </a:spcAft>
        <a:buClrTx/>
        <a:buSzPct val="90000"/>
        <a:buFont typeface="Arial" pitchFamily="34" charset="0"/>
        <a:buChar char="•"/>
        <a:tabLst/>
        <a:defRPr sz="3528" kern="1200" spc="0" baseline="0">
          <a:gradFill>
            <a:gsLst>
              <a:gs pos="1250">
                <a:schemeClr val="tx1"/>
              </a:gs>
              <a:gs pos="99000">
                <a:schemeClr val="tx1"/>
              </a:gs>
            </a:gsLst>
            <a:lin ang="5400000" scaled="0"/>
          </a:gradFill>
          <a:latin typeface="+mj-lt"/>
          <a:ea typeface="+mn-ea"/>
          <a:cs typeface="+mn-cs"/>
        </a:defRPr>
      </a:lvl1pPr>
      <a:lvl2pPr marL="572262" marR="0" indent="-236370" algn="l" defTabSz="913682" rtl="0" eaLnBrk="1" fontAlgn="auto" latinLnBrk="0" hangingPunct="1">
        <a:lnSpc>
          <a:spcPct val="90000"/>
        </a:lnSpc>
        <a:spcBef>
          <a:spcPct val="20000"/>
        </a:spcBef>
        <a:spcAft>
          <a:spcPts val="0"/>
        </a:spcAft>
        <a:buClrTx/>
        <a:buSzPct val="90000"/>
        <a:buFont typeface="Arial" pitchFamily="34" charset="0"/>
        <a:buChar char="•"/>
        <a:tabLst/>
        <a:defRPr sz="2352" kern="1200" spc="0" baseline="0">
          <a:gradFill>
            <a:gsLst>
              <a:gs pos="1250">
                <a:schemeClr val="tx1"/>
              </a:gs>
              <a:gs pos="99000">
                <a:schemeClr val="tx1"/>
              </a:gs>
            </a:gsLst>
            <a:lin ang="5400000" scaled="0"/>
          </a:gradFill>
          <a:latin typeface="+mn-lt"/>
          <a:ea typeface="+mn-ea"/>
          <a:cs typeface="+mn-cs"/>
        </a:defRPr>
      </a:lvl2pPr>
      <a:lvl3pPr marL="783750" marR="0" indent="-223929" algn="l" defTabSz="913682" rtl="0" eaLnBrk="1" fontAlgn="auto" latinLnBrk="0" hangingPunct="1">
        <a:lnSpc>
          <a:spcPct val="90000"/>
        </a:lnSpc>
        <a:spcBef>
          <a:spcPct val="20000"/>
        </a:spcBef>
        <a:spcAft>
          <a:spcPts val="0"/>
        </a:spcAft>
        <a:buClrTx/>
        <a:buSzPct val="90000"/>
        <a:buFont typeface="Arial" pitchFamily="34" charset="0"/>
        <a:buChar char="•"/>
        <a:tabLst/>
        <a:defRPr sz="1862" kern="1200" spc="0" baseline="0">
          <a:gradFill>
            <a:gsLst>
              <a:gs pos="1250">
                <a:schemeClr val="tx1"/>
              </a:gs>
              <a:gs pos="99000">
                <a:schemeClr val="tx1"/>
              </a:gs>
            </a:gsLst>
            <a:lin ang="5400000" scaled="0"/>
          </a:gradFill>
          <a:latin typeface="+mn-lt"/>
          <a:ea typeface="+mn-ea"/>
          <a:cs typeface="+mn-cs"/>
        </a:defRPr>
      </a:lvl3pPr>
      <a:lvl4pPr marL="1007680" marR="0" indent="-223929" algn="l" defTabSz="913682"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99000">
                <a:schemeClr val="tx1"/>
              </a:gs>
            </a:gsLst>
            <a:lin ang="5400000" scaled="0"/>
          </a:gradFill>
          <a:latin typeface="+mn-lt"/>
          <a:ea typeface="+mn-ea"/>
          <a:cs typeface="+mn-cs"/>
        </a:defRPr>
      </a:lvl4pPr>
      <a:lvl5pPr marL="1231607" marR="0" indent="-223929" algn="l" defTabSz="913682"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99000">
                <a:schemeClr val="tx1"/>
              </a:gs>
            </a:gsLst>
            <a:lin ang="5400000" scaled="0"/>
          </a:gradFill>
          <a:latin typeface="+mn-lt"/>
          <a:ea typeface="+mn-ea"/>
          <a:cs typeface="+mn-cs"/>
        </a:defRPr>
      </a:lvl5pPr>
      <a:lvl6pPr marL="2512625" indent="-228420" algn="l" defTabSz="913682" rtl="0" eaLnBrk="1" latinLnBrk="0" hangingPunct="1">
        <a:spcBef>
          <a:spcPct val="20000"/>
        </a:spcBef>
        <a:buFont typeface="Arial" pitchFamily="34" charset="0"/>
        <a:buChar char="•"/>
        <a:defRPr sz="1862" kern="1200">
          <a:solidFill>
            <a:schemeClr val="tx1"/>
          </a:solidFill>
          <a:latin typeface="+mn-lt"/>
          <a:ea typeface="+mn-ea"/>
          <a:cs typeface="+mn-cs"/>
        </a:defRPr>
      </a:lvl6pPr>
      <a:lvl7pPr marL="2969466" indent="-228420" algn="l" defTabSz="913682" rtl="0" eaLnBrk="1" latinLnBrk="0" hangingPunct="1">
        <a:spcBef>
          <a:spcPct val="20000"/>
        </a:spcBef>
        <a:buFont typeface="Arial" pitchFamily="34" charset="0"/>
        <a:buChar char="•"/>
        <a:defRPr sz="1862" kern="1200">
          <a:solidFill>
            <a:schemeClr val="tx1"/>
          </a:solidFill>
          <a:latin typeface="+mn-lt"/>
          <a:ea typeface="+mn-ea"/>
          <a:cs typeface="+mn-cs"/>
        </a:defRPr>
      </a:lvl7pPr>
      <a:lvl8pPr marL="3426307" indent="-228420" algn="l" defTabSz="913682" rtl="0" eaLnBrk="1" latinLnBrk="0" hangingPunct="1">
        <a:spcBef>
          <a:spcPct val="20000"/>
        </a:spcBef>
        <a:buFont typeface="Arial" pitchFamily="34" charset="0"/>
        <a:buChar char="•"/>
        <a:defRPr sz="1862" kern="1200">
          <a:solidFill>
            <a:schemeClr val="tx1"/>
          </a:solidFill>
          <a:latin typeface="+mn-lt"/>
          <a:ea typeface="+mn-ea"/>
          <a:cs typeface="+mn-cs"/>
        </a:defRPr>
      </a:lvl8pPr>
      <a:lvl9pPr marL="3883146" indent="-228420" algn="l" defTabSz="913682" rtl="0" eaLnBrk="1" latinLnBrk="0" hangingPunct="1">
        <a:spcBef>
          <a:spcPct val="20000"/>
        </a:spcBef>
        <a:buFont typeface="Arial" pitchFamily="34" charset="0"/>
        <a:buChar char="•"/>
        <a:defRPr sz="1862" kern="1200">
          <a:solidFill>
            <a:schemeClr val="tx1"/>
          </a:solidFill>
          <a:latin typeface="+mn-lt"/>
          <a:ea typeface="+mn-ea"/>
          <a:cs typeface="+mn-cs"/>
        </a:defRPr>
      </a:lvl9pPr>
    </p:bodyStyle>
    <p:otherStyle>
      <a:defPPr>
        <a:defRPr lang="en-US"/>
      </a:defPPr>
      <a:lvl1pPr marL="0" algn="l" defTabSz="913682" rtl="0" eaLnBrk="1" latinLnBrk="0" hangingPunct="1">
        <a:defRPr sz="1764" kern="1200">
          <a:solidFill>
            <a:schemeClr val="tx1"/>
          </a:solidFill>
          <a:latin typeface="+mn-lt"/>
          <a:ea typeface="+mn-ea"/>
          <a:cs typeface="+mn-cs"/>
        </a:defRPr>
      </a:lvl1pPr>
      <a:lvl2pPr marL="456841" algn="l" defTabSz="913682" rtl="0" eaLnBrk="1" latinLnBrk="0" hangingPunct="1">
        <a:defRPr sz="1764" kern="1200">
          <a:solidFill>
            <a:schemeClr val="tx1"/>
          </a:solidFill>
          <a:latin typeface="+mn-lt"/>
          <a:ea typeface="+mn-ea"/>
          <a:cs typeface="+mn-cs"/>
        </a:defRPr>
      </a:lvl2pPr>
      <a:lvl3pPr marL="913682" algn="l" defTabSz="913682" rtl="0" eaLnBrk="1" latinLnBrk="0" hangingPunct="1">
        <a:defRPr sz="1764" kern="1200">
          <a:solidFill>
            <a:schemeClr val="tx1"/>
          </a:solidFill>
          <a:latin typeface="+mn-lt"/>
          <a:ea typeface="+mn-ea"/>
          <a:cs typeface="+mn-cs"/>
        </a:defRPr>
      </a:lvl3pPr>
      <a:lvl4pPr marL="1370522" algn="l" defTabSz="913682" rtl="0" eaLnBrk="1" latinLnBrk="0" hangingPunct="1">
        <a:defRPr sz="1764" kern="1200">
          <a:solidFill>
            <a:schemeClr val="tx1"/>
          </a:solidFill>
          <a:latin typeface="+mn-lt"/>
          <a:ea typeface="+mn-ea"/>
          <a:cs typeface="+mn-cs"/>
        </a:defRPr>
      </a:lvl4pPr>
      <a:lvl5pPr marL="1827362" algn="l" defTabSz="913682" rtl="0" eaLnBrk="1" latinLnBrk="0" hangingPunct="1">
        <a:defRPr sz="1764" kern="1200">
          <a:solidFill>
            <a:schemeClr val="tx1"/>
          </a:solidFill>
          <a:latin typeface="+mn-lt"/>
          <a:ea typeface="+mn-ea"/>
          <a:cs typeface="+mn-cs"/>
        </a:defRPr>
      </a:lvl5pPr>
      <a:lvl6pPr marL="2284205" algn="l" defTabSz="913682" rtl="0" eaLnBrk="1" latinLnBrk="0" hangingPunct="1">
        <a:defRPr sz="1764" kern="1200">
          <a:solidFill>
            <a:schemeClr val="tx1"/>
          </a:solidFill>
          <a:latin typeface="+mn-lt"/>
          <a:ea typeface="+mn-ea"/>
          <a:cs typeface="+mn-cs"/>
        </a:defRPr>
      </a:lvl6pPr>
      <a:lvl7pPr marL="2741043" algn="l" defTabSz="913682" rtl="0" eaLnBrk="1" latinLnBrk="0" hangingPunct="1">
        <a:defRPr sz="1764" kern="1200">
          <a:solidFill>
            <a:schemeClr val="tx1"/>
          </a:solidFill>
          <a:latin typeface="+mn-lt"/>
          <a:ea typeface="+mn-ea"/>
          <a:cs typeface="+mn-cs"/>
        </a:defRPr>
      </a:lvl7pPr>
      <a:lvl8pPr marL="3197885" algn="l" defTabSz="913682" rtl="0" eaLnBrk="1" latinLnBrk="0" hangingPunct="1">
        <a:defRPr sz="1764" kern="1200">
          <a:solidFill>
            <a:schemeClr val="tx1"/>
          </a:solidFill>
          <a:latin typeface="+mn-lt"/>
          <a:ea typeface="+mn-ea"/>
          <a:cs typeface="+mn-cs"/>
        </a:defRPr>
      </a:lvl8pPr>
      <a:lvl9pPr marL="3654725" algn="l" defTabSz="913682" rtl="0" eaLnBrk="1" latinLnBrk="0" hangingPunct="1">
        <a:defRPr sz="1764"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accent2">
            <a:lumMod val="75000"/>
            <a:lumOff val="2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60413" y="3"/>
            <a:ext cx="11428413" cy="689111"/>
          </a:xfrm>
          <a:prstGeom prst="rect">
            <a:avLst/>
          </a:prstGeom>
        </p:spPr>
        <p:txBody>
          <a:bodyPr vert="horz" lIns="320040" tIns="152357" rIns="53325" bIns="53325" rtlCol="0" anchor="ctr">
            <a:normAutofit/>
          </a:bodyPr>
          <a:lstStyle/>
          <a:p>
            <a:endParaRPr lang="en-US" dirty="0"/>
          </a:p>
        </p:txBody>
      </p:sp>
      <p:sp>
        <p:nvSpPr>
          <p:cNvPr id="7" name="Footer Placeholder 6"/>
          <p:cNvSpPr>
            <a:spLocks noGrp="1"/>
          </p:cNvSpPr>
          <p:nvPr>
            <p:ph type="ftr" sz="quarter" idx="3"/>
          </p:nvPr>
        </p:nvSpPr>
        <p:spPr>
          <a:xfrm>
            <a:off x="3047206" y="6909732"/>
            <a:ext cx="8379817" cy="405468"/>
          </a:xfrm>
          <a:prstGeom prst="rect">
            <a:avLst/>
          </a:prstGeom>
        </p:spPr>
        <p:txBody>
          <a:bodyPr vert="horz" lIns="76179" tIns="38089" rIns="76179" bIns="38089" rtlCol="0" anchor="ctr"/>
          <a:lstStyle>
            <a:lvl1pPr algn="l">
              <a:defRPr sz="800">
                <a:solidFill>
                  <a:schemeClr val="tx1"/>
                </a:solidFill>
                <a:latin typeface="Segoe UI" pitchFamily="34" charset="0"/>
                <a:ea typeface="Segoe UI" pitchFamily="34" charset="0"/>
                <a:cs typeface="Segoe UI" pitchFamily="34" charset="0"/>
              </a:defRPr>
            </a:lvl1pPr>
          </a:lstStyle>
          <a:p>
            <a:endParaRPr lang="en-US" dirty="0"/>
          </a:p>
        </p:txBody>
      </p:sp>
      <p:sp>
        <p:nvSpPr>
          <p:cNvPr id="15" name="Text Placeholder 14"/>
          <p:cNvSpPr>
            <a:spLocks noGrp="1"/>
          </p:cNvSpPr>
          <p:nvPr>
            <p:ph type="body" idx="1"/>
          </p:nvPr>
        </p:nvSpPr>
        <p:spPr>
          <a:xfrm>
            <a:off x="150813" y="1706882"/>
            <a:ext cx="11887200" cy="4863499"/>
          </a:xfrm>
          <a:prstGeom prst="rect">
            <a:avLst/>
          </a:prstGeom>
        </p:spPr>
        <p:txBody>
          <a:bodyPr vert="horz" lIns="182880" tIns="91440" rIns="18288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Slide Number Placeholder 18"/>
          <p:cNvSpPr>
            <a:spLocks noGrp="1"/>
          </p:cNvSpPr>
          <p:nvPr>
            <p:ph type="sldNum" sz="quarter" idx="4"/>
          </p:nvPr>
        </p:nvSpPr>
        <p:spPr>
          <a:xfrm>
            <a:off x="11427025" y="6909733"/>
            <a:ext cx="761800" cy="405467"/>
          </a:xfrm>
          <a:prstGeom prst="rect">
            <a:avLst/>
          </a:prstGeom>
        </p:spPr>
        <p:txBody>
          <a:bodyPr vert="horz" lIns="91440" tIns="45720" rIns="91440" bIns="45720" rtlCol="0" anchor="ctr"/>
          <a:lstStyle>
            <a:lvl1pPr algn="r">
              <a:defRPr sz="800">
                <a:solidFill>
                  <a:schemeClr val="tx1"/>
                </a:solidFill>
                <a:latin typeface="Segoe UI" pitchFamily="34" charset="0"/>
                <a:ea typeface="Segoe UI" pitchFamily="34" charset="0"/>
                <a:cs typeface="Segoe UI" pitchFamily="34" charset="0"/>
              </a:defRPr>
            </a:lvl1pPr>
          </a:lstStyle>
          <a:p>
            <a:fld id="{FAADACFB-7C71-4E89-89D2-7BBA40B7BFA9}" type="slidenum">
              <a:rPr lang="en-US" smtClean="0"/>
              <a:pPr/>
              <a:t>‹#›</a:t>
            </a:fld>
            <a:endParaRPr lang="en-US" dirty="0"/>
          </a:p>
        </p:txBody>
      </p:sp>
    </p:spTree>
    <p:extLst>
      <p:ext uri="{BB962C8B-B14F-4D97-AF65-F5344CB8AC3E}">
        <p14:creationId xmlns:p14="http://schemas.microsoft.com/office/powerpoint/2010/main" val="3249186776"/>
      </p:ext>
    </p:extLst>
  </p:cSld>
  <p:clrMap bg1="lt1" tx1="dk1" bg2="lt2" tx2="dk2" accent1="accent1" accent2="accent2" accent3="accent3" accent4="accent4" accent5="accent5" accent6="accent6" hlink="hlink" folHlink="folHlink"/>
  <p:sldLayoutIdLst>
    <p:sldLayoutId id="2147484117" r:id="rId1"/>
    <p:sldLayoutId id="2147484118" r:id="rId2"/>
    <p:sldLayoutId id="2147484119" r:id="rId3"/>
    <p:sldLayoutId id="2147484120" r:id="rId4"/>
    <p:sldLayoutId id="2147484121" r:id="rId5"/>
    <p:sldLayoutId id="2147484122" r:id="rId6"/>
    <p:sldLayoutId id="2147484123" r:id="rId7"/>
    <p:sldLayoutId id="2147484124" r:id="rId8"/>
    <p:sldLayoutId id="2147484125" r:id="rId9"/>
    <p:sldLayoutId id="2147484126" r:id="rId10"/>
    <p:sldLayoutId id="2147484127" r:id="rId11"/>
    <p:sldLayoutId id="2147484128" r:id="rId12"/>
    <p:sldLayoutId id="2147484129" r:id="rId13"/>
    <p:sldLayoutId id="2147484130" r:id="rId14"/>
    <p:sldLayoutId id="2147484131" r:id="rId15"/>
    <p:sldLayoutId id="2147484132" r:id="rId16"/>
    <p:sldLayoutId id="2147484133" r:id="rId17"/>
    <p:sldLayoutId id="2147484134" r:id="rId18"/>
    <p:sldLayoutId id="2147484135" r:id="rId19"/>
    <p:sldLayoutId id="2147484136" r:id="rId20"/>
    <p:sldLayoutId id="2147484137" r:id="rId21"/>
    <p:sldLayoutId id="2147484139" r:id="rId22"/>
    <p:sldLayoutId id="2147484140" r:id="rId23"/>
    <p:sldLayoutId id="2147484141" r:id="rId24"/>
    <p:sldLayoutId id="2147484142" r:id="rId25"/>
  </p:sldLayoutIdLst>
  <p:transition>
    <p:fade/>
  </p:transition>
  <p:hf hdr="0" ftr="0" dt="0"/>
  <p:txStyles>
    <p:titleStyle>
      <a:lvl1pPr marL="0" algn="l" defTabSz="1087674" rtl="0" eaLnBrk="1" latinLnBrk="0" hangingPunct="1">
        <a:lnSpc>
          <a:spcPct val="90000"/>
        </a:lnSpc>
        <a:spcBef>
          <a:spcPct val="0"/>
        </a:spcBef>
        <a:buNone/>
        <a:defRPr lang="en-US" sz="3999" kern="1200" spc="-58" baseline="0" dirty="0">
          <a:solidFill>
            <a:schemeClr val="bg2"/>
          </a:solidFill>
          <a:latin typeface="Segoe UI Light" pitchFamily="34" charset="0"/>
          <a:ea typeface="Segoe UI" pitchFamily="34" charset="0"/>
          <a:cs typeface="Segoe UI" pitchFamily="34" charset="0"/>
        </a:defRPr>
      </a:lvl1pPr>
    </p:titleStyle>
    <p:bodyStyle>
      <a:lvl1pPr marL="231683" indent="-231683" algn="l" defTabSz="1087674" rtl="0" eaLnBrk="1" latinLnBrk="0" hangingPunct="1">
        <a:spcBef>
          <a:spcPts val="1799"/>
        </a:spcBef>
        <a:buClr>
          <a:schemeClr val="tx1"/>
        </a:buClr>
        <a:buSzPct val="100000"/>
        <a:buFont typeface="Arial" panose="020B0604020202020204" pitchFamily="34" charset="0"/>
        <a:buChar char="•"/>
        <a:defRPr sz="2399" kern="1200">
          <a:solidFill>
            <a:schemeClr val="tx1"/>
          </a:solidFill>
          <a:latin typeface="Segoe UI" pitchFamily="34" charset="0"/>
          <a:ea typeface="Segoe UI" pitchFamily="34" charset="0"/>
          <a:cs typeface="Segoe UI" pitchFamily="34" charset="0"/>
        </a:defRPr>
      </a:lvl1pPr>
      <a:lvl2pPr marL="475882" indent="-194319" algn="l" defTabSz="1087674" rtl="0" eaLnBrk="1" latinLnBrk="0" hangingPunct="1">
        <a:spcBef>
          <a:spcPct val="20000"/>
        </a:spcBef>
        <a:buClr>
          <a:schemeClr val="tx1"/>
        </a:buClr>
        <a:buFont typeface="Arial" pitchFamily="34" charset="0"/>
        <a:buChar char="•"/>
        <a:defRPr sz="1799" kern="1200">
          <a:solidFill>
            <a:schemeClr val="tx1"/>
          </a:solidFill>
          <a:latin typeface="Segoe UI" pitchFamily="34" charset="0"/>
          <a:ea typeface="Segoe UI" pitchFamily="34" charset="0"/>
          <a:cs typeface="Segoe UI" pitchFamily="34" charset="0"/>
        </a:defRPr>
      </a:lvl2pPr>
      <a:lvl3pPr marL="761410" indent="-173167" algn="l" defTabSz="1087674" rtl="0" eaLnBrk="1" latinLnBrk="0" hangingPunct="1">
        <a:spcBef>
          <a:spcPct val="20000"/>
        </a:spcBef>
        <a:buClr>
          <a:schemeClr val="tx1"/>
        </a:buClr>
        <a:buFont typeface="Arial" pitchFamily="34" charset="0"/>
        <a:buChar char="•"/>
        <a:defRPr sz="1600" kern="1200">
          <a:solidFill>
            <a:schemeClr val="tx1"/>
          </a:solidFill>
          <a:latin typeface="Segoe UI" pitchFamily="34" charset="0"/>
          <a:ea typeface="Segoe UI" pitchFamily="34" charset="0"/>
          <a:cs typeface="Segoe UI" pitchFamily="34" charset="0"/>
        </a:defRPr>
      </a:lvl3pPr>
      <a:lvl4pPr marL="1046939" indent="-177133" algn="l" defTabSz="1087674" rtl="0" eaLnBrk="1" latinLnBrk="0" hangingPunct="1">
        <a:spcBef>
          <a:spcPct val="20000"/>
        </a:spcBef>
        <a:buClr>
          <a:schemeClr val="tx1"/>
        </a:buClr>
        <a:buFont typeface="Arial" pitchFamily="34" charset="0"/>
        <a:buChar char="–"/>
        <a:defRPr sz="1400" kern="1200">
          <a:solidFill>
            <a:schemeClr val="tx1"/>
          </a:solidFill>
          <a:latin typeface="Segoe UI" pitchFamily="34" charset="0"/>
          <a:ea typeface="Segoe UI" pitchFamily="34" charset="0"/>
          <a:cs typeface="Segoe UI" pitchFamily="34" charset="0"/>
        </a:defRPr>
      </a:lvl4pPr>
      <a:lvl5pPr marL="1284880" indent="-179778" algn="l" defTabSz="1087674" rtl="0" eaLnBrk="1" latinLnBrk="0" hangingPunct="1">
        <a:spcBef>
          <a:spcPct val="20000"/>
        </a:spcBef>
        <a:buClr>
          <a:schemeClr val="tx1"/>
        </a:buClr>
        <a:buFont typeface="Arial" pitchFamily="34" charset="0"/>
        <a:buChar char="»"/>
        <a:defRPr sz="1400" kern="1200">
          <a:solidFill>
            <a:schemeClr val="tx1"/>
          </a:solidFill>
          <a:latin typeface="Segoe UI" pitchFamily="34" charset="0"/>
          <a:ea typeface="Segoe UI" pitchFamily="34" charset="0"/>
          <a:cs typeface="Segoe UI" pitchFamily="34" charset="0"/>
        </a:defRPr>
      </a:lvl5pPr>
      <a:lvl6pPr marL="2991105" indent="-271918" algn="l" defTabSz="1087674" rtl="0" eaLnBrk="1" latinLnBrk="0" hangingPunct="1">
        <a:spcBef>
          <a:spcPct val="20000"/>
        </a:spcBef>
        <a:buFont typeface="Arial" pitchFamily="34" charset="0"/>
        <a:buChar char="•"/>
        <a:defRPr sz="2499" kern="1200">
          <a:solidFill>
            <a:schemeClr val="tx1"/>
          </a:solidFill>
          <a:latin typeface="+mn-lt"/>
          <a:ea typeface="+mn-ea"/>
          <a:cs typeface="+mn-cs"/>
        </a:defRPr>
      </a:lvl6pPr>
      <a:lvl7pPr marL="3534941" indent="-271918" algn="l" defTabSz="1087674" rtl="0" eaLnBrk="1" latinLnBrk="0" hangingPunct="1">
        <a:spcBef>
          <a:spcPct val="20000"/>
        </a:spcBef>
        <a:buFont typeface="Arial" pitchFamily="34" charset="0"/>
        <a:buChar char="•"/>
        <a:defRPr sz="2499" kern="1200">
          <a:solidFill>
            <a:schemeClr val="tx1"/>
          </a:solidFill>
          <a:latin typeface="+mn-lt"/>
          <a:ea typeface="+mn-ea"/>
          <a:cs typeface="+mn-cs"/>
        </a:defRPr>
      </a:lvl7pPr>
      <a:lvl8pPr marL="4078780" indent="-271918" algn="l" defTabSz="1087674" rtl="0" eaLnBrk="1" latinLnBrk="0" hangingPunct="1">
        <a:spcBef>
          <a:spcPct val="20000"/>
        </a:spcBef>
        <a:buFont typeface="Arial" pitchFamily="34" charset="0"/>
        <a:buChar char="•"/>
        <a:defRPr sz="2499" kern="1200">
          <a:solidFill>
            <a:schemeClr val="tx1"/>
          </a:solidFill>
          <a:latin typeface="+mn-lt"/>
          <a:ea typeface="+mn-ea"/>
          <a:cs typeface="+mn-cs"/>
        </a:defRPr>
      </a:lvl8pPr>
      <a:lvl9pPr marL="4622617" indent="-271918" algn="l" defTabSz="1087674" rtl="0" eaLnBrk="1" latinLnBrk="0" hangingPunct="1">
        <a:spcBef>
          <a:spcPct val="20000"/>
        </a:spcBef>
        <a:buFont typeface="Arial" pitchFamily="34" charset="0"/>
        <a:buChar char="•"/>
        <a:defRPr sz="2499" kern="1200">
          <a:solidFill>
            <a:schemeClr val="tx1"/>
          </a:solidFill>
          <a:latin typeface="+mn-lt"/>
          <a:ea typeface="+mn-ea"/>
          <a:cs typeface="+mn-cs"/>
        </a:defRPr>
      </a:lvl9pPr>
    </p:bodyStyle>
    <p:otherStyle>
      <a:defPPr>
        <a:defRPr lang="en-US"/>
      </a:defPPr>
      <a:lvl1pPr marL="0" algn="l" defTabSz="1087674" rtl="0" eaLnBrk="1" latinLnBrk="0" hangingPunct="1">
        <a:defRPr sz="2199" kern="1200">
          <a:solidFill>
            <a:schemeClr val="tx1"/>
          </a:solidFill>
          <a:latin typeface="+mn-lt"/>
          <a:ea typeface="+mn-ea"/>
          <a:cs typeface="+mn-cs"/>
        </a:defRPr>
      </a:lvl1pPr>
      <a:lvl2pPr marL="543838" algn="l" defTabSz="1087674" rtl="0" eaLnBrk="1" latinLnBrk="0" hangingPunct="1">
        <a:defRPr sz="2199" kern="1200">
          <a:solidFill>
            <a:schemeClr val="tx1"/>
          </a:solidFill>
          <a:latin typeface="+mn-lt"/>
          <a:ea typeface="+mn-ea"/>
          <a:cs typeface="+mn-cs"/>
        </a:defRPr>
      </a:lvl2pPr>
      <a:lvl3pPr marL="1087674" algn="l" defTabSz="1087674" rtl="0" eaLnBrk="1" latinLnBrk="0" hangingPunct="1">
        <a:defRPr sz="2199" kern="1200">
          <a:solidFill>
            <a:schemeClr val="tx1"/>
          </a:solidFill>
          <a:latin typeface="+mn-lt"/>
          <a:ea typeface="+mn-ea"/>
          <a:cs typeface="+mn-cs"/>
        </a:defRPr>
      </a:lvl3pPr>
      <a:lvl4pPr marL="1631513" algn="l" defTabSz="1087674" rtl="0" eaLnBrk="1" latinLnBrk="0" hangingPunct="1">
        <a:defRPr sz="2199" kern="1200">
          <a:solidFill>
            <a:schemeClr val="tx1"/>
          </a:solidFill>
          <a:latin typeface="+mn-lt"/>
          <a:ea typeface="+mn-ea"/>
          <a:cs typeface="+mn-cs"/>
        </a:defRPr>
      </a:lvl4pPr>
      <a:lvl5pPr marL="2175350" algn="l" defTabSz="1087674" rtl="0" eaLnBrk="1" latinLnBrk="0" hangingPunct="1">
        <a:defRPr sz="2199" kern="1200">
          <a:solidFill>
            <a:schemeClr val="tx1"/>
          </a:solidFill>
          <a:latin typeface="+mn-lt"/>
          <a:ea typeface="+mn-ea"/>
          <a:cs typeface="+mn-cs"/>
        </a:defRPr>
      </a:lvl5pPr>
      <a:lvl6pPr marL="2719186" algn="l" defTabSz="1087674" rtl="0" eaLnBrk="1" latinLnBrk="0" hangingPunct="1">
        <a:defRPr sz="2199" kern="1200">
          <a:solidFill>
            <a:schemeClr val="tx1"/>
          </a:solidFill>
          <a:latin typeface="+mn-lt"/>
          <a:ea typeface="+mn-ea"/>
          <a:cs typeface="+mn-cs"/>
        </a:defRPr>
      </a:lvl6pPr>
      <a:lvl7pPr marL="3263023" algn="l" defTabSz="1087674" rtl="0" eaLnBrk="1" latinLnBrk="0" hangingPunct="1">
        <a:defRPr sz="2199" kern="1200">
          <a:solidFill>
            <a:schemeClr val="tx1"/>
          </a:solidFill>
          <a:latin typeface="+mn-lt"/>
          <a:ea typeface="+mn-ea"/>
          <a:cs typeface="+mn-cs"/>
        </a:defRPr>
      </a:lvl7pPr>
      <a:lvl8pPr marL="3806861" algn="l" defTabSz="1087674" rtl="0" eaLnBrk="1" latinLnBrk="0" hangingPunct="1">
        <a:defRPr sz="2199" kern="1200">
          <a:solidFill>
            <a:schemeClr val="tx1"/>
          </a:solidFill>
          <a:latin typeface="+mn-lt"/>
          <a:ea typeface="+mn-ea"/>
          <a:cs typeface="+mn-cs"/>
        </a:defRPr>
      </a:lvl8pPr>
      <a:lvl9pPr marL="4350698" algn="l" defTabSz="1087674" rtl="0" eaLnBrk="1" latinLnBrk="0" hangingPunct="1">
        <a:defRPr sz="2199"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551">
          <p15:clr>
            <a:srgbClr val="5ACBF0"/>
          </p15:clr>
        </p15:guide>
        <p15:guide id="2" pos="2975">
          <p15:clr>
            <a:srgbClr val="5ACBF0"/>
          </p15:clr>
        </p15:guide>
        <p15:guide id="3" pos="2399">
          <p15:clr>
            <a:srgbClr val="5ACBF0"/>
          </p15:clr>
        </p15:guide>
        <p15:guide id="4" pos="1823">
          <p15:clr>
            <a:srgbClr val="5ACBF0"/>
          </p15:clr>
        </p15:guide>
        <p15:guide id="5" pos="1247">
          <p15:clr>
            <a:srgbClr val="5ACBF0"/>
          </p15:clr>
        </p15:guide>
        <p15:guide id="6" pos="671">
          <p15:clr>
            <a:srgbClr val="5ACBF0"/>
          </p15:clr>
        </p15:guide>
        <p15:guide id="7" pos="95">
          <p15:clr>
            <a:srgbClr val="5ACBF0"/>
          </p15:clr>
        </p15:guide>
        <p15:guide id="8" pos="4127">
          <p15:clr>
            <a:srgbClr val="5ACBF0"/>
          </p15:clr>
        </p15:guide>
        <p15:guide id="9" pos="4703">
          <p15:clr>
            <a:srgbClr val="5ACBF0"/>
          </p15:clr>
        </p15:guide>
        <p15:guide id="10" pos="5279">
          <p15:clr>
            <a:srgbClr val="5ACBF0"/>
          </p15:clr>
        </p15:guide>
        <p15:guide id="11" pos="5855">
          <p15:clr>
            <a:srgbClr val="5ACBF0"/>
          </p15:clr>
        </p15:guide>
        <p15:guide id="12" pos="6431">
          <p15:clr>
            <a:srgbClr val="5ACBF0"/>
          </p15:clr>
        </p15:guide>
        <p15:guide id="13" pos="7007">
          <p15:clr>
            <a:srgbClr val="5ACBF0"/>
          </p15:clr>
        </p15:guide>
        <p15:guide id="14" pos="7583">
          <p15:clr>
            <a:srgbClr val="5ACBF0"/>
          </p15:clr>
        </p15:guide>
        <p15:guide id="15" orient="horz" pos="144">
          <p15:clr>
            <a:srgbClr val="5ACBF0"/>
          </p15:clr>
        </p15:guide>
        <p15:guide id="16" orient="horz" pos="720">
          <p15:clr>
            <a:srgbClr val="5ACBF0"/>
          </p15:clr>
        </p15:guide>
        <p15:guide id="17" orient="horz" pos="1296">
          <p15:clr>
            <a:srgbClr val="5ACBF0"/>
          </p15:clr>
        </p15:guide>
        <p15:guide id="18" orient="horz" pos="1872">
          <p15:clr>
            <a:srgbClr val="5ACBF0"/>
          </p15:clr>
        </p15:guide>
        <p15:guide id="19" orient="horz" pos="2448">
          <p15:clr>
            <a:srgbClr val="5ACBF0"/>
          </p15:clr>
        </p15:guide>
        <p15:guide id="20" orient="horz" pos="3024">
          <p15:clr>
            <a:srgbClr val="5ACBF0"/>
          </p15:clr>
        </p15:guide>
        <p15:guide id="21" orient="horz" pos="3600">
          <p15:clr>
            <a:srgbClr val="5ACBF0"/>
          </p15:clr>
        </p15:guide>
        <p15:guide id="22" orient="horz" pos="4176">
          <p15:clr>
            <a:srgbClr val="5ACBF0"/>
          </p15:clr>
        </p15:guide>
        <p15:guide id="23" pos="191">
          <p15:clr>
            <a:srgbClr val="F26B43"/>
          </p15:clr>
        </p15:guide>
        <p15:guide id="24" pos="7487">
          <p15:clr>
            <a:srgbClr val="F26B43"/>
          </p15:clr>
        </p15:guide>
        <p15:guide id="25" orient="horz" pos="240">
          <p15:clr>
            <a:srgbClr val="F26B43"/>
          </p15:clr>
        </p15:guide>
        <p15:guide id="26" orient="horz" pos="4080">
          <p15:clr>
            <a:srgbClr val="F26B43"/>
          </p15:clr>
        </p15:guide>
        <p15:guide id="27" pos="3839">
          <p15:clr>
            <a:srgbClr val="F26B43"/>
          </p15:clr>
        </p15:guide>
        <p15:guide id="28" orient="horz" pos="2160">
          <p15:clr>
            <a:srgbClr val="F26B43"/>
          </p15:clr>
        </p15:guide>
        <p15:guide id="29" orient="horz" pos="816">
          <p15:clr>
            <a:srgbClr val="F26B43"/>
          </p15:clr>
        </p15:guide>
        <p15:guide id="0" orient="horz" pos="1008">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accent2">
            <a:lumMod val="75000"/>
            <a:lumOff val="2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1" y="308813"/>
            <a:ext cx="11652805" cy="959643"/>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171" y="1268458"/>
            <a:ext cx="11650486" cy="205505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7"/>
          <a:stretch>
            <a:fillRect/>
          </a:stretch>
        </p:blipFill>
        <p:spPr>
          <a:xfrm rot="5400000">
            <a:off x="8955173" y="3241098"/>
            <a:ext cx="7315864" cy="833002"/>
          </a:xfrm>
          <a:prstGeom prst="rect">
            <a:avLst/>
          </a:prstGeom>
        </p:spPr>
      </p:pic>
    </p:spTree>
    <p:extLst>
      <p:ext uri="{BB962C8B-B14F-4D97-AF65-F5344CB8AC3E}">
        <p14:creationId xmlns:p14="http://schemas.microsoft.com/office/powerpoint/2010/main" val="3832878948"/>
      </p:ext>
    </p:extLst>
  </p:cSld>
  <p:clrMap bg1="lt1" tx1="dk1" bg2="lt2" tx2="dk2" accent1="accent1" accent2="accent2" accent3="accent3" accent4="accent4" accent5="accent5" accent6="accent6" hlink="hlink" folHlink="folHlink"/>
  <p:sldLayoutIdLst>
    <p:sldLayoutId id="2147484149" r:id="rId1"/>
    <p:sldLayoutId id="2147484150" r:id="rId2"/>
    <p:sldLayoutId id="2147484151" r:id="rId3"/>
    <p:sldLayoutId id="2147484152" r:id="rId4"/>
    <p:sldLayoutId id="2147484153" r:id="rId5"/>
    <p:sldLayoutId id="2147484154" r:id="rId6"/>
    <p:sldLayoutId id="2147484155" r:id="rId7"/>
    <p:sldLayoutId id="2147484156" r:id="rId8"/>
    <p:sldLayoutId id="2147484157" r:id="rId9"/>
    <p:sldLayoutId id="2147484158" r:id="rId10"/>
    <p:sldLayoutId id="2147484159" r:id="rId11"/>
    <p:sldLayoutId id="2147484160" r:id="rId12"/>
    <p:sldLayoutId id="2147484161" r:id="rId13"/>
    <p:sldLayoutId id="2147484162" r:id="rId14"/>
    <p:sldLayoutId id="2147484163" r:id="rId15"/>
    <p:sldLayoutId id="2147484164" r:id="rId16"/>
    <p:sldLayoutId id="2147484165" r:id="rId17"/>
    <p:sldLayoutId id="2147484166" r:id="rId18"/>
    <p:sldLayoutId id="2147484167" r:id="rId19"/>
    <p:sldLayoutId id="2147484168" r:id="rId20"/>
    <p:sldLayoutId id="2147484169" r:id="rId21"/>
    <p:sldLayoutId id="2147484170" r:id="rId22"/>
    <p:sldLayoutId id="2147484171" r:id="rId23"/>
    <p:sldLayoutId id="2147484172" r:id="rId24"/>
    <p:sldLayoutId id="2147484257" r:id="rId25"/>
  </p:sldLayoutIdLst>
  <p:transition>
    <p:fade/>
  </p:transition>
  <p:txStyles>
    <p:titleStyle>
      <a:lvl1pPr algn="l" defTabSz="914274"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11" marR="0" indent="-336111" algn="l" defTabSz="914274"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33" marR="0" indent="-236522" algn="l" defTabSz="914274" rtl="0" eaLnBrk="1" fontAlgn="auto" latinLnBrk="0" hangingPunct="1">
        <a:lnSpc>
          <a:spcPct val="90000"/>
        </a:lnSpc>
        <a:spcBef>
          <a:spcPct val="20000"/>
        </a:spcBef>
        <a:spcAft>
          <a:spcPts val="0"/>
        </a:spcAft>
        <a:buClrTx/>
        <a:buSzPct val="90000"/>
        <a:buFont typeface="Arial" pitchFamily="34" charset="0"/>
        <a:buChar char="•"/>
        <a:tabLst/>
        <a:defRPr sz="2352" kern="1200" spc="0" baseline="0">
          <a:gradFill>
            <a:gsLst>
              <a:gs pos="1250">
                <a:schemeClr val="tx1"/>
              </a:gs>
              <a:gs pos="100000">
                <a:schemeClr val="tx1"/>
              </a:gs>
            </a:gsLst>
            <a:lin ang="5400000" scaled="0"/>
          </a:gradFill>
          <a:latin typeface="+mn-lt"/>
          <a:ea typeface="+mn-ea"/>
          <a:cs typeface="+mn-cs"/>
        </a:defRPr>
      </a:lvl2pPr>
      <a:lvl3pPr marL="784258"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gradFill>
            <a:gsLst>
              <a:gs pos="1250">
                <a:schemeClr val="tx1"/>
              </a:gs>
              <a:gs pos="100000">
                <a:schemeClr val="tx1"/>
              </a:gs>
            </a:gsLst>
            <a:lin ang="5400000" scaled="0"/>
          </a:gradFill>
          <a:latin typeface="+mn-lt"/>
          <a:ea typeface="+mn-ea"/>
          <a:cs typeface="+mn-cs"/>
        </a:defRPr>
      </a:lvl3pPr>
      <a:lvl4pPr marL="1008332"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4pPr>
      <a:lvl5pPr marL="1232405"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5pPr>
      <a:lvl6pPr marL="2514252" indent="-228569" algn="l" defTabSz="914274"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390" indent="-228569" algn="l" defTabSz="914274"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527" indent="-228569" algn="l" defTabSz="914274"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665" indent="-228569" algn="l" defTabSz="914274"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274" rtl="0" eaLnBrk="1" latinLnBrk="0" hangingPunct="1">
        <a:defRPr sz="1764" kern="1200">
          <a:solidFill>
            <a:schemeClr val="tx1"/>
          </a:solidFill>
          <a:latin typeface="+mn-lt"/>
          <a:ea typeface="+mn-ea"/>
          <a:cs typeface="+mn-cs"/>
        </a:defRPr>
      </a:lvl1pPr>
      <a:lvl2pPr marL="457137" algn="l" defTabSz="914274" rtl="0" eaLnBrk="1" latinLnBrk="0" hangingPunct="1">
        <a:defRPr sz="1764" kern="1200">
          <a:solidFill>
            <a:schemeClr val="tx1"/>
          </a:solidFill>
          <a:latin typeface="+mn-lt"/>
          <a:ea typeface="+mn-ea"/>
          <a:cs typeface="+mn-cs"/>
        </a:defRPr>
      </a:lvl2pPr>
      <a:lvl3pPr marL="914274" algn="l" defTabSz="914274" rtl="0" eaLnBrk="1" latinLnBrk="0" hangingPunct="1">
        <a:defRPr sz="1764" kern="1200">
          <a:solidFill>
            <a:schemeClr val="tx1"/>
          </a:solidFill>
          <a:latin typeface="+mn-lt"/>
          <a:ea typeface="+mn-ea"/>
          <a:cs typeface="+mn-cs"/>
        </a:defRPr>
      </a:lvl3pPr>
      <a:lvl4pPr marL="1371411" algn="l" defTabSz="914274" rtl="0" eaLnBrk="1" latinLnBrk="0" hangingPunct="1">
        <a:defRPr sz="1764" kern="1200">
          <a:solidFill>
            <a:schemeClr val="tx1"/>
          </a:solidFill>
          <a:latin typeface="+mn-lt"/>
          <a:ea typeface="+mn-ea"/>
          <a:cs typeface="+mn-cs"/>
        </a:defRPr>
      </a:lvl4pPr>
      <a:lvl5pPr marL="1828547" algn="l" defTabSz="914274" rtl="0" eaLnBrk="1" latinLnBrk="0" hangingPunct="1">
        <a:defRPr sz="1764" kern="1200">
          <a:solidFill>
            <a:schemeClr val="tx1"/>
          </a:solidFill>
          <a:latin typeface="+mn-lt"/>
          <a:ea typeface="+mn-ea"/>
          <a:cs typeface="+mn-cs"/>
        </a:defRPr>
      </a:lvl5pPr>
      <a:lvl6pPr marL="2285685" algn="l" defTabSz="914274" rtl="0" eaLnBrk="1" latinLnBrk="0" hangingPunct="1">
        <a:defRPr sz="1764" kern="1200">
          <a:solidFill>
            <a:schemeClr val="tx1"/>
          </a:solidFill>
          <a:latin typeface="+mn-lt"/>
          <a:ea typeface="+mn-ea"/>
          <a:cs typeface="+mn-cs"/>
        </a:defRPr>
      </a:lvl6pPr>
      <a:lvl7pPr marL="2742821" algn="l" defTabSz="914274" rtl="0" eaLnBrk="1" latinLnBrk="0" hangingPunct="1">
        <a:defRPr sz="1764" kern="1200">
          <a:solidFill>
            <a:schemeClr val="tx1"/>
          </a:solidFill>
          <a:latin typeface="+mn-lt"/>
          <a:ea typeface="+mn-ea"/>
          <a:cs typeface="+mn-cs"/>
        </a:defRPr>
      </a:lvl7pPr>
      <a:lvl8pPr marL="3199958" algn="l" defTabSz="914274" rtl="0" eaLnBrk="1" latinLnBrk="0" hangingPunct="1">
        <a:defRPr sz="1764" kern="1200">
          <a:solidFill>
            <a:schemeClr val="tx1"/>
          </a:solidFill>
          <a:latin typeface="+mn-lt"/>
          <a:ea typeface="+mn-ea"/>
          <a:cs typeface="+mn-cs"/>
        </a:defRPr>
      </a:lvl8pPr>
      <a:lvl9pPr marL="3657096" algn="l" defTabSz="914274"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4">
          <p15:clr>
            <a:srgbClr val="5ACBF0"/>
          </p15:clr>
        </p15:guide>
        <p15:guide id="10" pos="4780">
          <p15:clr>
            <a:srgbClr val="5ACBF0"/>
          </p15:clr>
        </p15:guide>
        <p15:guide id="11" pos="5356">
          <p15:clr>
            <a:srgbClr val="5ACBF0"/>
          </p15:clr>
        </p15:guide>
        <p15:guide id="12" pos="5932">
          <p15:clr>
            <a:srgbClr val="5ACBF0"/>
          </p15:clr>
        </p15:guide>
        <p15:guide id="13" pos="6508">
          <p15:clr>
            <a:srgbClr val="5ACBF0"/>
          </p15:clr>
        </p15:guide>
        <p15:guide id="14" pos="7084">
          <p15:clr>
            <a:srgbClr val="5ACBF0"/>
          </p15:clr>
        </p15:guide>
        <p15:guide id="15" pos="7660">
          <p15:clr>
            <a:srgbClr val="5ACBF0"/>
          </p15:clr>
        </p15:guide>
        <p15:guide id="16" pos="288">
          <p15:clr>
            <a:srgbClr val="C35EA4"/>
          </p15:clr>
        </p15:guide>
        <p15:guide id="17" pos="7545">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accent2">
            <a:lumMod val="75000"/>
            <a:lumOff val="2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7982" y="389467"/>
            <a:ext cx="10512862" cy="1413934"/>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7982" y="1947333"/>
            <a:ext cx="10512862" cy="4641427"/>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7982" y="6780107"/>
            <a:ext cx="2742486" cy="389467"/>
          </a:xfrm>
          <a:prstGeom prst="rect">
            <a:avLst/>
          </a:prstGeom>
        </p:spPr>
        <p:txBody>
          <a:bodyPr vert="horz" lIns="91440" tIns="45720" rIns="91440" bIns="45720" rtlCol="0" anchor="ctr"/>
          <a:lstStyle>
            <a:lvl1pPr algn="l">
              <a:defRPr sz="1200">
                <a:solidFill>
                  <a:schemeClr val="tx1">
                    <a:tint val="75000"/>
                  </a:schemeClr>
                </a:solidFill>
              </a:defRPr>
            </a:lvl1pPr>
          </a:lstStyle>
          <a:p>
            <a:fld id="{D817BCF1-EDE9-46B3-A8B3-659212B54243}" type="datetimeFigureOut">
              <a:rPr lang="en-US" smtClean="0"/>
              <a:t>6/1/2018</a:t>
            </a:fld>
            <a:endParaRPr lang="en-US"/>
          </a:p>
        </p:txBody>
      </p:sp>
      <p:sp>
        <p:nvSpPr>
          <p:cNvPr id="5" name="Footer Placeholder 4"/>
          <p:cNvSpPr>
            <a:spLocks noGrp="1"/>
          </p:cNvSpPr>
          <p:nvPr>
            <p:ph type="ftr" sz="quarter" idx="3"/>
          </p:nvPr>
        </p:nvSpPr>
        <p:spPr>
          <a:xfrm>
            <a:off x="4037549" y="6780107"/>
            <a:ext cx="4113728" cy="389467"/>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08358" y="6780107"/>
            <a:ext cx="2742486" cy="389467"/>
          </a:xfrm>
          <a:prstGeom prst="rect">
            <a:avLst/>
          </a:prstGeom>
        </p:spPr>
        <p:txBody>
          <a:bodyPr vert="horz" lIns="91440" tIns="45720" rIns="91440" bIns="45720" rtlCol="0" anchor="ctr"/>
          <a:lstStyle>
            <a:lvl1pPr algn="r">
              <a:defRPr sz="1200">
                <a:solidFill>
                  <a:schemeClr val="tx1">
                    <a:tint val="75000"/>
                  </a:schemeClr>
                </a:solidFill>
              </a:defRPr>
            </a:lvl1pPr>
          </a:lstStyle>
          <a:p>
            <a:fld id="{CFBCED8A-DE7B-4F20-BCBD-2F1C97F6A900}" type="slidenum">
              <a:rPr lang="en-US" smtClean="0"/>
              <a:t>‹#›</a:t>
            </a:fld>
            <a:endParaRPr lang="en-US"/>
          </a:p>
        </p:txBody>
      </p:sp>
    </p:spTree>
    <p:extLst>
      <p:ext uri="{BB962C8B-B14F-4D97-AF65-F5344CB8AC3E}">
        <p14:creationId xmlns:p14="http://schemas.microsoft.com/office/powerpoint/2010/main" val="2047545940"/>
      </p:ext>
    </p:extLst>
  </p:cSld>
  <p:clrMap bg1="lt1" tx1="dk1" bg2="lt2" tx2="dk2" accent1="accent1" accent2="accent2" accent3="accent3" accent4="accent4" accent5="accent5" accent6="accent6" hlink="hlink" folHlink="folHlink"/>
  <p:sldLayoutIdLst>
    <p:sldLayoutId id="2147484176" r:id="rId1"/>
    <p:sldLayoutId id="2147484177" r:id="rId2"/>
    <p:sldLayoutId id="2147484178" r:id="rId3"/>
    <p:sldLayoutId id="2147484179" r:id="rId4"/>
    <p:sldLayoutId id="2147484180" r:id="rId5"/>
    <p:sldLayoutId id="2147484181" r:id="rId6"/>
    <p:sldLayoutId id="2147484183" r:id="rId7"/>
    <p:sldLayoutId id="2147484184" r:id="rId8"/>
  </p:sldLayoutIdLst>
  <p:txStyles>
    <p:titleStyle>
      <a:lvl1pPr algn="l" defTabSz="914038" rtl="0" eaLnBrk="1" latinLnBrk="0" hangingPunct="1">
        <a:lnSpc>
          <a:spcPct val="90000"/>
        </a:lnSpc>
        <a:spcBef>
          <a:spcPct val="0"/>
        </a:spcBef>
        <a:buNone/>
        <a:defRPr sz="4399" kern="1200">
          <a:solidFill>
            <a:schemeClr val="tx1"/>
          </a:solidFill>
          <a:latin typeface="+mj-lt"/>
          <a:ea typeface="+mj-ea"/>
          <a:cs typeface="+mj-cs"/>
        </a:defRPr>
      </a:lvl1pPr>
    </p:titleStyle>
    <p:bodyStyle>
      <a:lvl1pPr marL="228509" indent="-228509" algn="l" defTabSz="914038"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528" indent="-228509" algn="l" defTabSz="914038" rtl="0" eaLnBrk="1" latinLnBrk="0" hangingPunct="1">
        <a:lnSpc>
          <a:spcPct val="90000"/>
        </a:lnSpc>
        <a:spcBef>
          <a:spcPts val="500"/>
        </a:spcBef>
        <a:buFont typeface="Arial" panose="020B0604020202020204" pitchFamily="34" charset="0"/>
        <a:buChar char="•"/>
        <a:defRPr sz="2399" kern="1200">
          <a:solidFill>
            <a:schemeClr val="tx1"/>
          </a:solidFill>
          <a:latin typeface="+mn-lt"/>
          <a:ea typeface="+mn-ea"/>
          <a:cs typeface="+mn-cs"/>
        </a:defRPr>
      </a:lvl2pPr>
      <a:lvl3pPr marL="1142548" indent="-228509" algn="l" defTabSz="914038" rtl="0" eaLnBrk="1" latinLnBrk="0" hangingPunct="1">
        <a:lnSpc>
          <a:spcPct val="90000"/>
        </a:lnSpc>
        <a:spcBef>
          <a:spcPts val="500"/>
        </a:spcBef>
        <a:buFont typeface="Arial" panose="020B0604020202020204" pitchFamily="34" charset="0"/>
        <a:buChar char="•"/>
        <a:defRPr sz="1999" kern="1200">
          <a:solidFill>
            <a:schemeClr val="tx1"/>
          </a:solidFill>
          <a:latin typeface="+mn-lt"/>
          <a:ea typeface="+mn-ea"/>
          <a:cs typeface="+mn-cs"/>
        </a:defRPr>
      </a:lvl3pPr>
      <a:lvl4pPr marL="1599566" indent="-228509" algn="l" defTabSz="914038"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4pPr>
      <a:lvl5pPr marL="2056585" indent="-228509" algn="l" defTabSz="914038"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5pPr>
      <a:lvl6pPr marL="2513605" indent="-228509" algn="l" defTabSz="914038"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623" indent="-228509" algn="l" defTabSz="914038"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642" indent="-228509" algn="l" defTabSz="914038"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4661" indent="-228509" algn="l" defTabSz="914038"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p:bodyStyle>
    <p:otherStyle>
      <a:defPPr>
        <a:defRPr lang="en-US"/>
      </a:defPPr>
      <a:lvl1pPr marL="0" algn="l" defTabSz="914038" rtl="0" eaLnBrk="1" latinLnBrk="0" hangingPunct="1">
        <a:defRPr sz="1799" kern="1200">
          <a:solidFill>
            <a:schemeClr val="tx1"/>
          </a:solidFill>
          <a:latin typeface="+mn-lt"/>
          <a:ea typeface="+mn-ea"/>
          <a:cs typeface="+mn-cs"/>
        </a:defRPr>
      </a:lvl1pPr>
      <a:lvl2pPr marL="457019" algn="l" defTabSz="914038" rtl="0" eaLnBrk="1" latinLnBrk="0" hangingPunct="1">
        <a:defRPr sz="1799" kern="1200">
          <a:solidFill>
            <a:schemeClr val="tx1"/>
          </a:solidFill>
          <a:latin typeface="+mn-lt"/>
          <a:ea typeface="+mn-ea"/>
          <a:cs typeface="+mn-cs"/>
        </a:defRPr>
      </a:lvl2pPr>
      <a:lvl3pPr marL="914038" algn="l" defTabSz="914038" rtl="0" eaLnBrk="1" latinLnBrk="0" hangingPunct="1">
        <a:defRPr sz="1799" kern="1200">
          <a:solidFill>
            <a:schemeClr val="tx1"/>
          </a:solidFill>
          <a:latin typeface="+mn-lt"/>
          <a:ea typeface="+mn-ea"/>
          <a:cs typeface="+mn-cs"/>
        </a:defRPr>
      </a:lvl3pPr>
      <a:lvl4pPr marL="1371057" algn="l" defTabSz="914038" rtl="0" eaLnBrk="1" latinLnBrk="0" hangingPunct="1">
        <a:defRPr sz="1799" kern="1200">
          <a:solidFill>
            <a:schemeClr val="tx1"/>
          </a:solidFill>
          <a:latin typeface="+mn-lt"/>
          <a:ea typeface="+mn-ea"/>
          <a:cs typeface="+mn-cs"/>
        </a:defRPr>
      </a:lvl4pPr>
      <a:lvl5pPr marL="1828076" algn="l" defTabSz="914038" rtl="0" eaLnBrk="1" latinLnBrk="0" hangingPunct="1">
        <a:defRPr sz="1799" kern="1200">
          <a:solidFill>
            <a:schemeClr val="tx1"/>
          </a:solidFill>
          <a:latin typeface="+mn-lt"/>
          <a:ea typeface="+mn-ea"/>
          <a:cs typeface="+mn-cs"/>
        </a:defRPr>
      </a:lvl5pPr>
      <a:lvl6pPr marL="2285094" algn="l" defTabSz="914038" rtl="0" eaLnBrk="1" latinLnBrk="0" hangingPunct="1">
        <a:defRPr sz="1799" kern="1200">
          <a:solidFill>
            <a:schemeClr val="tx1"/>
          </a:solidFill>
          <a:latin typeface="+mn-lt"/>
          <a:ea typeface="+mn-ea"/>
          <a:cs typeface="+mn-cs"/>
        </a:defRPr>
      </a:lvl6pPr>
      <a:lvl7pPr marL="2742114" algn="l" defTabSz="914038" rtl="0" eaLnBrk="1" latinLnBrk="0" hangingPunct="1">
        <a:defRPr sz="1799" kern="1200">
          <a:solidFill>
            <a:schemeClr val="tx1"/>
          </a:solidFill>
          <a:latin typeface="+mn-lt"/>
          <a:ea typeface="+mn-ea"/>
          <a:cs typeface="+mn-cs"/>
        </a:defRPr>
      </a:lvl7pPr>
      <a:lvl8pPr marL="3199133" algn="l" defTabSz="914038" rtl="0" eaLnBrk="1" latinLnBrk="0" hangingPunct="1">
        <a:defRPr sz="1799" kern="1200">
          <a:solidFill>
            <a:schemeClr val="tx1"/>
          </a:solidFill>
          <a:latin typeface="+mn-lt"/>
          <a:ea typeface="+mn-ea"/>
          <a:cs typeface="+mn-cs"/>
        </a:defRPr>
      </a:lvl8pPr>
      <a:lvl9pPr marL="3656151" algn="l" defTabSz="914038" rtl="0" eaLnBrk="1" latinLnBrk="0" hangingPunct="1">
        <a:defRPr sz="1799"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accent2">
            <a:lumMod val="75000"/>
            <a:lumOff val="2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308812"/>
            <a:ext cx="11652805" cy="959643"/>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171" y="1268457"/>
            <a:ext cx="11650486" cy="2054922"/>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3" name="Group 2"/>
          <p:cNvGrpSpPr/>
          <p:nvPr userDrawn="1"/>
        </p:nvGrpSpPr>
        <p:grpSpPr>
          <a:xfrm>
            <a:off x="12367688" y="6270"/>
            <a:ext cx="935276" cy="6025093"/>
            <a:chOff x="12618967" y="5995"/>
            <a:chExt cx="954278" cy="5760972"/>
          </a:xfrm>
        </p:grpSpPr>
        <p:grpSp>
          <p:nvGrpSpPr>
            <p:cNvPr id="26" name="Group 25"/>
            <p:cNvGrpSpPr/>
            <p:nvPr userDrawn="1"/>
          </p:nvGrpSpPr>
          <p:grpSpPr>
            <a:xfrm rot="5400000">
              <a:off x="11584220" y="1040742"/>
              <a:ext cx="2698730" cy="629236"/>
              <a:chOff x="1584344" y="4543426"/>
              <a:chExt cx="2698730"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916"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err="1">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Oragen</a:t>
                </a:r>
                <a:endPar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endParaRPr>
              </a:p>
              <a:p>
                <a:pPr marL="0" marR="0" lvl="0" indent="0" algn="l" defTabSz="913916"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R:216 G:59 B:1</a:t>
                </a: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916"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Blue</a:t>
                </a:r>
              </a:p>
              <a:p>
                <a:pPr marL="0" marR="0" lvl="0" indent="0" algn="l" defTabSz="913916"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mn-lt"/>
                    <a:ea typeface="Segoe UI" pitchFamily="34" charset="0"/>
                    <a:cs typeface="Segoe UI" pitchFamily="34" charset="0"/>
                  </a:rPr>
                  <a:t>R:0 G:120 B:215</a:t>
                </a:r>
              </a:p>
            </p:txBody>
          </p:sp>
          <p:sp>
            <p:nvSpPr>
              <p:cNvPr id="42" name="Rectangle 41"/>
              <p:cNvSpPr/>
              <p:nvPr userDrawn="1"/>
            </p:nvSpPr>
            <p:spPr bwMode="auto">
              <a:xfrm>
                <a:off x="3413144"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916"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Dark Gray</a:t>
                </a:r>
              </a:p>
              <a:p>
                <a:pPr marL="0" marR="0" lvl="0" indent="0" algn="l" defTabSz="913916"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mn-lt"/>
                    <a:ea typeface="Segoe UI" pitchFamily="34" charset="0"/>
                    <a:cs typeface="Segoe UI" pitchFamily="34" charset="0"/>
                  </a:rPr>
                  <a:t>R:80 G:80 B:80</a:t>
                </a: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916"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37168">
                          <a:srgbClr val="292929"/>
                        </a:gs>
                        <a:gs pos="72000">
                          <a:srgbClr val="292929"/>
                        </a:gs>
                      </a:gsLst>
                      <a:lin ang="5400000" scaled="0"/>
                    </a:gradFill>
                    <a:effectLst/>
                    <a:uLnTx/>
                    <a:uFillTx/>
                    <a:latin typeface="+mn-lt"/>
                    <a:ea typeface="Segoe UI" pitchFamily="34" charset="0"/>
                    <a:cs typeface="Segoe UI" pitchFamily="34" charset="0"/>
                  </a:rPr>
                  <a:t>Yellow</a:t>
                </a:r>
              </a:p>
              <a:p>
                <a:pPr marL="0" marR="0" lvl="0" indent="0" algn="l" defTabSz="913916"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37168">
                          <a:srgbClr val="292929"/>
                        </a:gs>
                        <a:gs pos="72000">
                          <a:srgbClr val="292929"/>
                        </a:gs>
                      </a:gsLst>
                      <a:lin ang="5400000" scaled="0"/>
                    </a:gradFill>
                    <a:effectLst/>
                    <a:uLnTx/>
                    <a:uFillTx/>
                    <a:latin typeface="+mn-lt"/>
                    <a:ea typeface="Segoe UI" pitchFamily="34" charset="0"/>
                    <a:cs typeface="Segoe UI" pitchFamily="34" charset="0"/>
                  </a:rPr>
                  <a:t>R:255 G:185 B:0</a:t>
                </a: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916"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37168">
                          <a:srgbClr val="292929"/>
                        </a:gs>
                        <a:gs pos="72000">
                          <a:srgbClr val="292929"/>
                        </a:gs>
                      </a:gsLst>
                      <a:lin ang="5400000" scaled="0"/>
                    </a:gradFill>
                    <a:effectLst/>
                    <a:uLnTx/>
                    <a:uFillTx/>
                    <a:latin typeface="+mn-lt"/>
                    <a:ea typeface="Segoe UI" pitchFamily="34" charset="0"/>
                    <a:cs typeface="Segoe UI" pitchFamily="34" charset="0"/>
                  </a:rPr>
                  <a:t>Light Orange</a:t>
                </a:r>
              </a:p>
              <a:p>
                <a:pPr marL="0" marR="0" lvl="0" indent="0" algn="l" defTabSz="913916"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37168">
                          <a:srgbClr val="292929"/>
                        </a:gs>
                        <a:gs pos="72000">
                          <a:srgbClr val="292929"/>
                        </a:gs>
                      </a:gsLst>
                      <a:lin ang="5400000" scaled="0"/>
                    </a:gradFill>
                    <a:effectLst/>
                    <a:uLnTx/>
                    <a:uFillTx/>
                    <a:latin typeface="+mn-lt"/>
                    <a:ea typeface="Segoe UI" pitchFamily="34" charset="0"/>
                    <a:cs typeface="Segoe UI" pitchFamily="34" charset="0"/>
                  </a:rPr>
                  <a:t>R:255 G:140 B:0</a:t>
                </a: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916"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37168">
                          <a:srgbClr val="292929"/>
                        </a:gs>
                        <a:gs pos="72000">
                          <a:srgbClr val="292929"/>
                        </a:gs>
                      </a:gsLst>
                      <a:lin ang="5400000" scaled="0"/>
                    </a:gradFill>
                    <a:effectLst/>
                    <a:uLnTx/>
                    <a:uFillTx/>
                    <a:latin typeface="+mn-lt"/>
                    <a:ea typeface="Segoe UI" pitchFamily="34" charset="0"/>
                    <a:cs typeface="Segoe UI" pitchFamily="34" charset="0"/>
                  </a:rPr>
                  <a:t>Light Gray</a:t>
                </a:r>
              </a:p>
              <a:p>
                <a:pPr marL="0" marR="0" lvl="0" indent="0" algn="l" defTabSz="913916"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37168">
                          <a:srgbClr val="292929"/>
                        </a:gs>
                        <a:gs pos="72000">
                          <a:srgbClr val="292929"/>
                        </a:gs>
                      </a:gsLst>
                      <a:lin ang="5400000" scaled="0"/>
                    </a:gradFill>
                    <a:effectLst/>
                    <a:uLnTx/>
                    <a:uFillTx/>
                    <a:ea typeface="Segoe UI" pitchFamily="34" charset="0"/>
                    <a:cs typeface="Segoe UI" pitchFamily="34" charset="0"/>
                  </a:rPr>
                  <a:t>R:210 G:210 B:210</a:t>
                </a:r>
              </a:p>
            </p:txBody>
          </p:sp>
        </p:grpSp>
        <p:sp>
          <p:nvSpPr>
            <p:cNvPr id="28" name="TextBox 27"/>
            <p:cNvSpPr txBox="1"/>
            <p:nvPr userDrawn="1"/>
          </p:nvSpPr>
          <p:spPr>
            <a:xfrm rot="5400000">
              <a:off x="13014187" y="258291"/>
              <a:ext cx="791197" cy="326919"/>
            </a:xfrm>
            <a:prstGeom prst="rect">
              <a:avLst/>
            </a:prstGeom>
            <a:noFill/>
          </p:spPr>
          <p:txBody>
            <a:bodyPr wrap="none" lIns="0" tIns="91440" rIns="182880" bIns="91440" rtlCol="0">
              <a:spAutoFit/>
            </a:bodyPr>
            <a:lstStyle/>
            <a:p>
              <a:pPr marL="0" marR="0" lvl="0" indent="0" algn="l" defTabSz="914180" rtl="0" eaLnBrk="1" fontAlgn="auto" latinLnBrk="0" hangingPunct="1">
                <a:lnSpc>
                  <a:spcPct val="90000"/>
                </a:lnSpc>
                <a:spcBef>
                  <a:spcPts val="0"/>
                </a:spcBef>
                <a:spcAft>
                  <a:spcPts val="588"/>
                </a:spcAft>
                <a:buClrTx/>
                <a:buSzTx/>
                <a:buFontTx/>
                <a:buNone/>
                <a:tabLst/>
                <a:defRPr/>
              </a:pPr>
              <a:r>
                <a:rPr kumimoji="0" lang="en-US" sz="980" b="0" i="0" u="none" strike="noStrike" kern="1200" cap="none" spc="0" normalizeH="0" baseline="0" noProof="0" dirty="0">
                  <a:ln>
                    <a:noFill/>
                  </a:ln>
                  <a:gradFill>
                    <a:gsLst>
                      <a:gs pos="82301">
                        <a:srgbClr val="292929"/>
                      </a:gs>
                      <a:gs pos="62000">
                        <a:srgbClr val="292929"/>
                      </a:gs>
                    </a:gsLst>
                    <a:lin ang="5400000" scaled="0"/>
                  </a:gradFill>
                  <a:effectLst/>
                  <a:uLnTx/>
                  <a:uFillTx/>
                  <a:latin typeface="+mn-lt"/>
                  <a:ea typeface="+mn-ea"/>
                  <a:cs typeface="+mn-cs"/>
                </a:rPr>
                <a:t>Main colors</a:t>
              </a:r>
            </a:p>
          </p:txBody>
        </p:sp>
        <p:sp>
          <p:nvSpPr>
            <p:cNvPr id="32" name="TextBox 31"/>
            <p:cNvSpPr txBox="1"/>
            <p:nvPr userDrawn="1"/>
          </p:nvSpPr>
          <p:spPr>
            <a:xfrm rot="5400000">
              <a:off x="11829418" y="4228703"/>
              <a:ext cx="2481800" cy="326919"/>
            </a:xfrm>
            <a:prstGeom prst="rect">
              <a:avLst/>
            </a:prstGeom>
            <a:noFill/>
          </p:spPr>
          <p:txBody>
            <a:bodyPr wrap="none" lIns="0" tIns="91440" rIns="182880" bIns="91440" rtlCol="0">
              <a:spAutoFit/>
            </a:bodyPr>
            <a:lstStyle/>
            <a:p>
              <a:pPr marL="0" marR="0" lvl="0" indent="0" algn="l" defTabSz="914180" rtl="0" eaLnBrk="1" fontAlgn="auto" latinLnBrk="0" hangingPunct="1">
                <a:lnSpc>
                  <a:spcPct val="90000"/>
                </a:lnSpc>
                <a:spcBef>
                  <a:spcPts val="0"/>
                </a:spcBef>
                <a:spcAft>
                  <a:spcPts val="588"/>
                </a:spcAft>
                <a:buClrTx/>
                <a:buSzTx/>
                <a:buFontTx/>
                <a:buNone/>
                <a:tabLst/>
                <a:defRPr/>
              </a:pPr>
              <a:r>
                <a:rPr kumimoji="0" lang="en-US" sz="980" b="0" i="0" u="none" strike="noStrike" kern="1200" cap="none" spc="0" normalizeH="0" baseline="0" noProof="0" dirty="0">
                  <a:ln>
                    <a:noFill/>
                  </a:ln>
                  <a:gradFill>
                    <a:gsLst>
                      <a:gs pos="82301">
                        <a:srgbClr val="292929"/>
                      </a:gs>
                      <a:gs pos="62000">
                        <a:srgbClr val="292929"/>
                      </a:gs>
                    </a:gsLst>
                    <a:lin ang="5400000" scaled="0"/>
                  </a:gradFill>
                  <a:effectLst/>
                  <a:uLnTx/>
                  <a:uFillTx/>
                  <a:latin typeface="+mn-lt"/>
                  <a:ea typeface="+mn-ea"/>
                  <a:cs typeface="+mn-cs"/>
                </a:rPr>
                <a:t>Secondary colors (use only when necessary)</a:t>
              </a:r>
            </a:p>
          </p:txBody>
        </p:sp>
        <p:sp>
          <p:nvSpPr>
            <p:cNvPr id="22" name="Rectangle 21"/>
            <p:cNvSpPr/>
            <p:nvPr userDrawn="1"/>
          </p:nvSpPr>
          <p:spPr bwMode="auto">
            <a:xfrm rot="5400000">
              <a:off x="12328888" y="5187119"/>
              <a:ext cx="869930" cy="289766"/>
            </a:xfrm>
            <a:prstGeom prst="rect">
              <a:avLst/>
            </a:prstGeom>
            <a:solidFill>
              <a:srgbClr val="A8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916"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Dark Red</a:t>
              </a:r>
            </a:p>
            <a:p>
              <a:pPr marL="0" marR="0" lvl="0" indent="0" algn="l" defTabSz="913916"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2092">
                        <a:srgbClr val="F8F8F8"/>
                      </a:gs>
                      <a:gs pos="10042">
                        <a:srgbClr val="F8F8F8"/>
                      </a:gs>
                    </a:gsLst>
                    <a:lin ang="5400000" scaled="0"/>
                  </a:gradFill>
                  <a:effectLst/>
                  <a:uLnTx/>
                  <a:uFillTx/>
                  <a:ea typeface="Segoe UI" pitchFamily="34" charset="0"/>
                  <a:cs typeface="Segoe UI" pitchFamily="34" charset="0"/>
                </a:rPr>
                <a:t>R:168 G:0 B:0</a:t>
              </a:r>
            </a:p>
          </p:txBody>
        </p:sp>
        <p:sp>
          <p:nvSpPr>
            <p:cNvPr id="23" name="Rectangle 22"/>
            <p:cNvSpPr/>
            <p:nvPr userDrawn="1"/>
          </p:nvSpPr>
          <p:spPr bwMode="auto">
            <a:xfrm rot="5400000">
              <a:off x="12328888" y="3353997"/>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916"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Light Blue</a:t>
              </a:r>
            </a:p>
            <a:p>
              <a:pPr marL="0" marR="0" lvl="0" indent="0" algn="l" defTabSz="913916"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2092">
                        <a:srgbClr val="F8F8F8"/>
                      </a:gs>
                      <a:gs pos="10042">
                        <a:srgbClr val="F8F8F8"/>
                      </a:gs>
                    </a:gsLst>
                    <a:lin ang="5400000" scaled="0"/>
                  </a:gradFill>
                  <a:effectLst/>
                  <a:uLnTx/>
                  <a:uFillTx/>
                  <a:ea typeface="Segoe UI" pitchFamily="34" charset="0"/>
                  <a:cs typeface="Segoe UI" pitchFamily="34" charset="0"/>
                </a:rPr>
                <a:t>R:16 G:124 B:16</a:t>
              </a:r>
            </a:p>
          </p:txBody>
        </p:sp>
        <p:sp>
          <p:nvSpPr>
            <p:cNvPr id="24" name="Rectangle 23"/>
            <p:cNvSpPr/>
            <p:nvPr userDrawn="1"/>
          </p:nvSpPr>
          <p:spPr bwMode="auto">
            <a:xfrm rot="5400000">
              <a:off x="12328888" y="4272719"/>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916"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Dark Blue</a:t>
              </a:r>
            </a:p>
            <a:p>
              <a:pPr marL="0" marR="0" lvl="0" indent="0" algn="l" defTabSz="913916"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2092">
                        <a:srgbClr val="F8F8F8"/>
                      </a:gs>
                      <a:gs pos="10042">
                        <a:srgbClr val="F8F8F8"/>
                      </a:gs>
                    </a:gsLst>
                    <a:lin ang="5400000" scaled="0"/>
                  </a:gradFill>
                  <a:effectLst/>
                  <a:uLnTx/>
                  <a:uFillTx/>
                  <a:ea typeface="Segoe UI" pitchFamily="34" charset="0"/>
                  <a:cs typeface="Segoe UI" pitchFamily="34" charset="0"/>
                </a:rPr>
                <a:t>R0 G32 B80</a:t>
              </a:r>
            </a:p>
          </p:txBody>
        </p:sp>
      </p:grpSp>
    </p:spTree>
    <p:extLst>
      <p:ext uri="{BB962C8B-B14F-4D97-AF65-F5344CB8AC3E}">
        <p14:creationId xmlns:p14="http://schemas.microsoft.com/office/powerpoint/2010/main" val="3548560998"/>
      </p:ext>
    </p:extLst>
  </p:cSld>
  <p:clrMap bg1="lt1" tx1="dk1" bg2="lt2" tx2="dk2" accent1="accent1" accent2="accent2" accent3="accent3" accent4="accent4" accent5="accent5" accent6="accent6" hlink="hlink" folHlink="folHlink"/>
  <p:sldLayoutIdLst>
    <p:sldLayoutId id="2147484186" r:id="rId1"/>
    <p:sldLayoutId id="2147484187" r:id="rId2"/>
    <p:sldLayoutId id="2147484188" r:id="rId3"/>
    <p:sldLayoutId id="2147484189" r:id="rId4"/>
    <p:sldLayoutId id="2147484190" r:id="rId5"/>
    <p:sldLayoutId id="2147484191" r:id="rId6"/>
    <p:sldLayoutId id="2147484192" r:id="rId7"/>
    <p:sldLayoutId id="2147484193" r:id="rId8"/>
    <p:sldLayoutId id="2147484194" r:id="rId9"/>
    <p:sldLayoutId id="2147484195" r:id="rId10"/>
    <p:sldLayoutId id="2147484196" r:id="rId11"/>
    <p:sldLayoutId id="2147484197" r:id="rId12"/>
    <p:sldLayoutId id="2147484198" r:id="rId13"/>
    <p:sldLayoutId id="2147484199" r:id="rId14"/>
    <p:sldLayoutId id="2147484200" r:id="rId15"/>
    <p:sldLayoutId id="2147484201" r:id="rId16"/>
    <p:sldLayoutId id="2147484202" r:id="rId17"/>
    <p:sldLayoutId id="2147484203" r:id="rId18"/>
    <p:sldLayoutId id="2147484204" r:id="rId19"/>
    <p:sldLayoutId id="2147484205" r:id="rId20"/>
    <p:sldLayoutId id="2147484206" r:id="rId21"/>
    <p:sldLayoutId id="2147484207" r:id="rId22"/>
    <p:sldLayoutId id="2147484208" r:id="rId23"/>
    <p:sldLayoutId id="2147484209" r:id="rId24"/>
    <p:sldLayoutId id="2147484210" r:id="rId25"/>
    <p:sldLayoutId id="2147484211" r:id="rId26"/>
  </p:sldLayoutIdLst>
  <p:transition>
    <p:fade/>
  </p:transition>
  <p:txStyles>
    <p:titleStyle>
      <a:lvl1pPr algn="l" defTabSz="914180"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Tx/>
        <a:buSzPct val="90000"/>
        <a:buFont typeface="Arial" pitchFamily="34" charset="0"/>
        <a:buChar char="•"/>
        <a:tabLst/>
        <a:defRPr sz="2352" kern="1200" spc="0" baseline="0">
          <a:gradFill>
            <a:gsLst>
              <a:gs pos="1250">
                <a:schemeClr val="tx1"/>
              </a:gs>
              <a:gs pos="100000">
                <a:schemeClr val="tx1"/>
              </a:gs>
            </a:gsLst>
            <a:lin ang="5400000" scaled="0"/>
          </a:gra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gradFill>
            <a:gsLst>
              <a:gs pos="1250">
                <a:schemeClr val="tx1"/>
              </a:gs>
              <a:gs pos="100000">
                <a:schemeClr val="tx1"/>
              </a:gs>
            </a:gsLst>
            <a:lin ang="5400000" scaled="0"/>
          </a:gra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accent2">
            <a:lumMod val="75000"/>
            <a:lumOff val="2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308812"/>
            <a:ext cx="11652805" cy="959643"/>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171" y="1268456"/>
            <a:ext cx="11650486" cy="2265877"/>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22"/>
          <a:stretch>
            <a:fillRect/>
          </a:stretch>
        </p:blipFill>
        <p:spPr>
          <a:xfrm rot="5400000">
            <a:off x="8955173" y="3241099"/>
            <a:ext cx="7315864" cy="833001"/>
          </a:xfrm>
          <a:prstGeom prst="rect">
            <a:avLst/>
          </a:prstGeom>
        </p:spPr>
      </p:pic>
    </p:spTree>
    <p:extLst>
      <p:ext uri="{BB962C8B-B14F-4D97-AF65-F5344CB8AC3E}">
        <p14:creationId xmlns:p14="http://schemas.microsoft.com/office/powerpoint/2010/main" val="3433469301"/>
      </p:ext>
    </p:extLst>
  </p:cSld>
  <p:clrMap bg1="dk1" tx1="lt1" bg2="dk2" tx2="lt2" accent1="accent1" accent2="accent2" accent3="accent3" accent4="accent4" accent5="accent5" accent6="accent6" hlink="hlink" folHlink="folHlink"/>
  <p:sldLayoutIdLst>
    <p:sldLayoutId id="2147484213" r:id="rId1"/>
    <p:sldLayoutId id="2147484214" r:id="rId2"/>
    <p:sldLayoutId id="2147484215" r:id="rId3"/>
    <p:sldLayoutId id="2147484216" r:id="rId4"/>
    <p:sldLayoutId id="2147484217" r:id="rId5"/>
    <p:sldLayoutId id="2147484218" r:id="rId6"/>
    <p:sldLayoutId id="2147484219" r:id="rId7"/>
    <p:sldLayoutId id="2147484220" r:id="rId8"/>
    <p:sldLayoutId id="2147484221" r:id="rId9"/>
    <p:sldLayoutId id="2147484222" r:id="rId10"/>
    <p:sldLayoutId id="2147484223" r:id="rId11"/>
    <p:sldLayoutId id="2147484224" r:id="rId12"/>
    <p:sldLayoutId id="2147484225" r:id="rId13"/>
    <p:sldLayoutId id="2147484226" r:id="rId14"/>
    <p:sldLayoutId id="2147484227" r:id="rId15"/>
    <p:sldLayoutId id="2147484228" r:id="rId16"/>
    <p:sldLayoutId id="2147484229" r:id="rId17"/>
    <p:sldLayoutId id="2147484230" r:id="rId18"/>
    <p:sldLayoutId id="2147484231" r:id="rId19"/>
    <p:sldLayoutId id="2147484232" r:id="rId20"/>
  </p:sldLayoutIdLst>
  <p:transition>
    <p:fade/>
  </p:transition>
  <p:txStyles>
    <p:titleStyle>
      <a:lvl1pPr algn="l" defTabSz="914180"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51" marR="0" indent="-224051" algn="l" defTabSz="914180"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8" kern="1200" spc="0" baseline="0">
          <a:gradFill>
            <a:gsLst>
              <a:gs pos="1250">
                <a:schemeClr val="tx1"/>
              </a:gs>
              <a:gs pos="100000">
                <a:schemeClr val="tx1"/>
              </a:gs>
            </a:gsLst>
            <a:lin ang="5400000" scaled="0"/>
          </a:gradFill>
          <a:latin typeface="+mj-lt"/>
          <a:ea typeface="+mn-ea"/>
          <a:cs typeface="+mn-cs"/>
        </a:defRPr>
      </a:lvl1pPr>
      <a:lvl2pPr marL="448102" marR="0" indent="-224051" algn="l" defTabSz="914180"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4" kern="1200" spc="0" baseline="0">
          <a:gradFill>
            <a:gsLst>
              <a:gs pos="1250">
                <a:schemeClr val="tx1"/>
              </a:gs>
              <a:gs pos="100000">
                <a:schemeClr val="tx1"/>
              </a:gs>
            </a:gsLst>
            <a:lin ang="5400000" scaled="0"/>
          </a:gradFill>
          <a:latin typeface="+mn-lt"/>
          <a:ea typeface="+mn-ea"/>
          <a:cs typeface="+mn-cs"/>
        </a:defRPr>
      </a:lvl2pPr>
      <a:lvl3pPr marL="672153" marR="0" indent="-224051" algn="l" defTabSz="914180"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3pPr>
      <a:lvl4pPr marL="896203" marR="0" indent="-224051" algn="l" defTabSz="914180"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6" kern="1200" spc="0" baseline="0">
          <a:gradFill>
            <a:gsLst>
              <a:gs pos="1250">
                <a:schemeClr val="tx1"/>
              </a:gs>
              <a:gs pos="100000">
                <a:schemeClr val="tx1"/>
              </a:gs>
            </a:gsLst>
            <a:lin ang="5400000" scaled="0"/>
          </a:gradFill>
          <a:latin typeface="+mn-lt"/>
          <a:ea typeface="+mn-ea"/>
          <a:cs typeface="+mn-cs"/>
        </a:defRPr>
      </a:lvl4pPr>
      <a:lvl5pPr marL="1120254" marR="0" indent="-224051" algn="l" defTabSz="914180"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6" kern="1200" spc="0" baseline="0">
          <a:gradFill>
            <a:gsLst>
              <a:gs pos="1250">
                <a:schemeClr val="tx1"/>
              </a:gs>
              <a:gs pos="100000">
                <a:schemeClr val="tx1"/>
              </a:gs>
            </a:gsLst>
            <a:lin ang="5400000" scaled="0"/>
          </a:gra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accent2">
            <a:lumMod val="75000"/>
            <a:lumOff val="2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308812"/>
            <a:ext cx="11652805" cy="959643"/>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171" y="1268456"/>
            <a:ext cx="11650486" cy="2265877"/>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5"/>
          <a:stretch>
            <a:fillRect/>
          </a:stretch>
        </p:blipFill>
        <p:spPr>
          <a:xfrm rot="5400000">
            <a:off x="8955173" y="3241099"/>
            <a:ext cx="7315864" cy="833001"/>
          </a:xfrm>
          <a:prstGeom prst="rect">
            <a:avLst/>
          </a:prstGeom>
        </p:spPr>
      </p:pic>
    </p:spTree>
    <p:extLst>
      <p:ext uri="{BB962C8B-B14F-4D97-AF65-F5344CB8AC3E}">
        <p14:creationId xmlns:p14="http://schemas.microsoft.com/office/powerpoint/2010/main" val="3895762054"/>
      </p:ext>
    </p:extLst>
  </p:cSld>
  <p:clrMap bg1="lt1" tx1="dk1" bg2="lt2" tx2="dk2" accent1="accent1" accent2="accent2" accent3="accent3" accent4="accent4" accent5="accent5" accent6="accent6" hlink="hlink" folHlink="folHlink"/>
  <p:sldLayoutIdLst>
    <p:sldLayoutId id="2147484234" r:id="rId1"/>
    <p:sldLayoutId id="2147484235" r:id="rId2"/>
    <p:sldLayoutId id="2147484236" r:id="rId3"/>
    <p:sldLayoutId id="2147484237" r:id="rId4"/>
    <p:sldLayoutId id="2147484238" r:id="rId5"/>
    <p:sldLayoutId id="2147484239" r:id="rId6"/>
    <p:sldLayoutId id="2147484240" r:id="rId7"/>
    <p:sldLayoutId id="2147484241" r:id="rId8"/>
    <p:sldLayoutId id="2147484242" r:id="rId9"/>
    <p:sldLayoutId id="2147484243" r:id="rId10"/>
    <p:sldLayoutId id="2147484244" r:id="rId11"/>
    <p:sldLayoutId id="2147484245" r:id="rId12"/>
    <p:sldLayoutId id="2147484246" r:id="rId13"/>
    <p:sldLayoutId id="2147484247" r:id="rId14"/>
    <p:sldLayoutId id="2147484248" r:id="rId15"/>
    <p:sldLayoutId id="2147484249" r:id="rId16"/>
    <p:sldLayoutId id="2147484250" r:id="rId17"/>
    <p:sldLayoutId id="2147484251" r:id="rId18"/>
    <p:sldLayoutId id="2147484252" r:id="rId19"/>
    <p:sldLayoutId id="2147484253" r:id="rId20"/>
    <p:sldLayoutId id="2147484254" r:id="rId21"/>
    <p:sldLayoutId id="2147484255" r:id="rId22"/>
    <p:sldLayoutId id="2147484256" r:id="rId23"/>
  </p:sldLayoutIdLst>
  <p:transition>
    <p:fade/>
  </p:transition>
  <p:txStyles>
    <p:titleStyle>
      <a:lvl1pPr algn="l" defTabSz="914180"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51" marR="0" indent="-224051" algn="l" defTabSz="914180"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8" kern="1200" spc="0" baseline="0">
          <a:gradFill>
            <a:gsLst>
              <a:gs pos="1250">
                <a:schemeClr val="tx1"/>
              </a:gs>
              <a:gs pos="100000">
                <a:schemeClr val="tx1"/>
              </a:gs>
            </a:gsLst>
            <a:lin ang="5400000" scaled="0"/>
          </a:gradFill>
          <a:latin typeface="+mj-lt"/>
          <a:ea typeface="+mn-ea"/>
          <a:cs typeface="+mn-cs"/>
        </a:defRPr>
      </a:lvl1pPr>
      <a:lvl2pPr marL="448102" marR="0" indent="-224051" algn="l" defTabSz="914180"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4" kern="1200" spc="0" baseline="0">
          <a:gradFill>
            <a:gsLst>
              <a:gs pos="1250">
                <a:schemeClr val="tx1"/>
              </a:gs>
              <a:gs pos="100000">
                <a:schemeClr val="tx1"/>
              </a:gs>
            </a:gsLst>
            <a:lin ang="5400000" scaled="0"/>
          </a:gradFill>
          <a:latin typeface="+mn-lt"/>
          <a:ea typeface="+mn-ea"/>
          <a:cs typeface="+mn-cs"/>
        </a:defRPr>
      </a:lvl2pPr>
      <a:lvl3pPr marL="672153" marR="0" indent="-224051" algn="l" defTabSz="914180"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3pPr>
      <a:lvl4pPr marL="896203" marR="0" indent="-224051" algn="l" defTabSz="914180"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6" kern="1200" spc="0" baseline="0">
          <a:gradFill>
            <a:gsLst>
              <a:gs pos="1250">
                <a:schemeClr val="tx1"/>
              </a:gs>
              <a:gs pos="100000">
                <a:schemeClr val="tx1"/>
              </a:gs>
            </a:gsLst>
            <a:lin ang="5400000" scaled="0"/>
          </a:gradFill>
          <a:latin typeface="+mn-lt"/>
          <a:ea typeface="+mn-ea"/>
          <a:cs typeface="+mn-cs"/>
        </a:defRPr>
      </a:lvl4pPr>
      <a:lvl5pPr marL="1120254" marR="0" indent="-224051" algn="l" defTabSz="914180"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6" kern="1200" spc="0" baseline="0">
          <a:gradFill>
            <a:gsLst>
              <a:gs pos="1250">
                <a:schemeClr val="tx1"/>
              </a:gs>
              <a:gs pos="100000">
                <a:schemeClr val="tx1"/>
              </a:gs>
            </a:gsLst>
            <a:lin ang="5400000" scaled="0"/>
          </a:gra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4.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972E6D1-33D3-45D9-AA0D-398F27EF68FF}"/>
              </a:ext>
            </a:extLst>
          </p:cNvPr>
          <p:cNvSpPr>
            <a:spLocks noGrp="1"/>
          </p:cNvSpPr>
          <p:nvPr>
            <p:ph type="title"/>
          </p:nvPr>
        </p:nvSpPr>
        <p:spPr>
          <a:xfrm>
            <a:off x="308408" y="2329002"/>
            <a:ext cx="11667287" cy="2619082"/>
          </a:xfrm>
        </p:spPr>
        <p:txBody>
          <a:bodyPr/>
          <a:lstStyle/>
          <a:p>
            <a:pPr defTabSz="913916" fontAlgn="base">
              <a:spcAft>
                <a:spcPct val="0"/>
              </a:spcAft>
            </a:pPr>
            <a:r>
              <a:rPr lang="en-US" sz="4800" dirty="0">
                <a:solidFill>
                  <a:schemeClr val="tx1"/>
                </a:solidFill>
                <a:latin typeface="Segoe UI" panose="020B0502040204020203" pitchFamily="34" charset="0"/>
                <a:ea typeface="Segoe UI" panose="020B0502040204020203" pitchFamily="34" charset="0"/>
              </a:rPr>
              <a:t>Intelligent Apps Powered by Azure Search</a:t>
            </a:r>
          </a:p>
        </p:txBody>
      </p:sp>
      <p:sp>
        <p:nvSpPr>
          <p:cNvPr id="2" name="Text Placeholder 1"/>
          <p:cNvSpPr>
            <a:spLocks noGrp="1"/>
          </p:cNvSpPr>
          <p:nvPr>
            <p:ph type="body" sz="quarter" idx="12"/>
          </p:nvPr>
        </p:nvSpPr>
        <p:spPr>
          <a:xfrm>
            <a:off x="368710" y="4999703"/>
            <a:ext cx="8950796" cy="1802253"/>
          </a:xfrm>
        </p:spPr>
        <p:txBody>
          <a:bodyPr/>
          <a:lstStyle/>
          <a:p>
            <a:r>
              <a:rPr lang="en-US" b="1" dirty="0"/>
              <a:t>Israel Ekpo</a:t>
            </a:r>
          </a:p>
          <a:p>
            <a:r>
              <a:rPr lang="en-US" b="1" dirty="0"/>
              <a:t>Cloud Solutions Architect, App Dev</a:t>
            </a:r>
          </a:p>
        </p:txBody>
      </p:sp>
    </p:spTree>
    <p:extLst>
      <p:ext uri="{BB962C8B-B14F-4D97-AF65-F5344CB8AC3E}">
        <p14:creationId xmlns:p14="http://schemas.microsoft.com/office/powerpoint/2010/main" val="40377481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D87A17-92F3-4935-B0CE-C645DFC965E2}"/>
              </a:ext>
            </a:extLst>
          </p:cNvPr>
          <p:cNvSpPr>
            <a:spLocks noGrp="1"/>
          </p:cNvSpPr>
          <p:nvPr>
            <p:ph type="title"/>
          </p:nvPr>
        </p:nvSpPr>
        <p:spPr>
          <a:xfrm>
            <a:off x="387219" y="1580104"/>
            <a:ext cx="8961851" cy="1912630"/>
          </a:xfrm>
        </p:spPr>
        <p:txBody>
          <a:bodyPr/>
          <a:lstStyle/>
          <a:p>
            <a:r>
              <a:rPr lang="en-US" b="1" dirty="0"/>
              <a:t>Getting Started</a:t>
            </a:r>
          </a:p>
        </p:txBody>
      </p:sp>
      <p:sp>
        <p:nvSpPr>
          <p:cNvPr id="3" name="Text Placeholder 2">
            <a:extLst>
              <a:ext uri="{FF2B5EF4-FFF2-40B4-BE49-F238E27FC236}">
                <a16:creationId xmlns:a16="http://schemas.microsoft.com/office/drawing/2014/main" id="{A125D2A6-E3C4-4A77-B09C-CE5185899FB7}"/>
              </a:ext>
            </a:extLst>
          </p:cNvPr>
          <p:cNvSpPr>
            <a:spLocks noGrp="1"/>
          </p:cNvSpPr>
          <p:nvPr>
            <p:ph type="body" sz="quarter" idx="12"/>
          </p:nvPr>
        </p:nvSpPr>
        <p:spPr>
          <a:xfrm>
            <a:off x="387219" y="3063463"/>
            <a:ext cx="11511780" cy="3956769"/>
          </a:xfrm>
        </p:spPr>
        <p:txBody>
          <a:bodyPr/>
          <a:lstStyle/>
          <a:p>
            <a:pPr marL="457200" indent="-457200">
              <a:buFont typeface="Arial" panose="020B0604020202020204" pitchFamily="34" charset="0"/>
              <a:buChar char="•"/>
            </a:pPr>
            <a:r>
              <a:rPr lang="en-US" b="1" dirty="0"/>
              <a:t>Creating a Search Service</a:t>
            </a:r>
          </a:p>
          <a:p>
            <a:pPr marL="457200" indent="-457200">
              <a:buFont typeface="Arial" panose="020B0604020202020204" pitchFamily="34" charset="0"/>
              <a:buChar char="•"/>
            </a:pPr>
            <a:r>
              <a:rPr lang="en-US" b="1" dirty="0"/>
              <a:t>Selecting a Pricing Tier</a:t>
            </a:r>
          </a:p>
          <a:p>
            <a:pPr marL="457200" indent="-457200">
              <a:buFont typeface="Arial" panose="020B0604020202020204" pitchFamily="34" charset="0"/>
              <a:buChar char="•"/>
            </a:pPr>
            <a:r>
              <a:rPr lang="en-US" b="1" dirty="0"/>
              <a:t>Creating an Index</a:t>
            </a:r>
          </a:p>
          <a:p>
            <a:pPr marL="457200" indent="-457200">
              <a:buFont typeface="Arial" panose="020B0604020202020204" pitchFamily="34" charset="0"/>
              <a:buChar char="•"/>
            </a:pPr>
            <a:r>
              <a:rPr lang="en-US" b="1" dirty="0"/>
              <a:t>Retrieving Available Indices in the Service</a:t>
            </a:r>
          </a:p>
          <a:p>
            <a:pPr marL="457200" indent="-457200">
              <a:buFont typeface="Arial" panose="020B0604020202020204" pitchFamily="34" charset="0"/>
              <a:buChar char="•"/>
            </a:pPr>
            <a:r>
              <a:rPr lang="en-US" b="1" dirty="0"/>
              <a:t>Adding Documents to an Index</a:t>
            </a:r>
          </a:p>
          <a:p>
            <a:pPr marL="457200" indent="-457200">
              <a:buFont typeface="Arial" panose="020B0604020202020204" pitchFamily="34" charset="0"/>
              <a:buChar char="•"/>
            </a:pPr>
            <a:r>
              <a:rPr lang="en-US" b="1" dirty="0"/>
              <a:t>Running Queries against the Index</a:t>
            </a:r>
          </a:p>
          <a:p>
            <a:endParaRPr lang="en-US" b="1" dirty="0"/>
          </a:p>
        </p:txBody>
      </p:sp>
    </p:spTree>
    <p:extLst>
      <p:ext uri="{BB962C8B-B14F-4D97-AF65-F5344CB8AC3E}">
        <p14:creationId xmlns:p14="http://schemas.microsoft.com/office/powerpoint/2010/main" val="82612387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629345" y="1538977"/>
            <a:ext cx="11073500" cy="2215094"/>
          </a:xfrm>
        </p:spPr>
        <p:txBody>
          <a:bodyPr/>
          <a:lstStyle/>
          <a:p>
            <a:r>
              <a:rPr lang="en-US" sz="6597" dirty="0">
                <a:solidFill>
                  <a:srgbClr val="000000"/>
                </a:solidFill>
                <a:latin typeface="Segoe UI" panose="020B0502040204020203" pitchFamily="34" charset="0"/>
              </a:rPr>
              <a:t>Questions?</a:t>
            </a:r>
            <a:br>
              <a:rPr lang="en-US" sz="6597" dirty="0">
                <a:solidFill>
                  <a:srgbClr val="000000"/>
                </a:solidFill>
                <a:latin typeface="Segoe UI" panose="020B0502040204020203" pitchFamily="34" charset="0"/>
              </a:rPr>
            </a:br>
            <a:endParaRPr lang="en-US" sz="6597" dirty="0">
              <a:solidFill>
                <a:srgbClr val="000000"/>
              </a:solidFill>
              <a:latin typeface="Segoe UI" panose="020B0502040204020203" pitchFamily="34" charset="0"/>
            </a:endParaRPr>
          </a:p>
        </p:txBody>
      </p:sp>
    </p:spTree>
    <p:extLst>
      <p:ext uri="{BB962C8B-B14F-4D97-AF65-F5344CB8AC3E}">
        <p14:creationId xmlns:p14="http://schemas.microsoft.com/office/powerpoint/2010/main" val="20567077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D87A17-92F3-4935-B0CE-C645DFC965E2}"/>
              </a:ext>
            </a:extLst>
          </p:cNvPr>
          <p:cNvSpPr>
            <a:spLocks noGrp="1"/>
          </p:cNvSpPr>
          <p:nvPr>
            <p:ph type="title"/>
          </p:nvPr>
        </p:nvSpPr>
        <p:spPr>
          <a:xfrm>
            <a:off x="387219" y="1580104"/>
            <a:ext cx="8961851" cy="1912630"/>
          </a:xfrm>
        </p:spPr>
        <p:txBody>
          <a:bodyPr/>
          <a:lstStyle/>
          <a:p>
            <a:r>
              <a:rPr lang="en-US" b="1" dirty="0"/>
              <a:t>Next Steps</a:t>
            </a:r>
          </a:p>
        </p:txBody>
      </p:sp>
      <p:sp>
        <p:nvSpPr>
          <p:cNvPr id="3" name="Text Placeholder 2">
            <a:extLst>
              <a:ext uri="{FF2B5EF4-FFF2-40B4-BE49-F238E27FC236}">
                <a16:creationId xmlns:a16="http://schemas.microsoft.com/office/drawing/2014/main" id="{A125D2A6-E3C4-4A77-B09C-CE5185899FB7}"/>
              </a:ext>
            </a:extLst>
          </p:cNvPr>
          <p:cNvSpPr>
            <a:spLocks noGrp="1"/>
          </p:cNvSpPr>
          <p:nvPr>
            <p:ph type="body" sz="quarter" idx="12"/>
          </p:nvPr>
        </p:nvSpPr>
        <p:spPr>
          <a:xfrm>
            <a:off x="387219" y="3063463"/>
            <a:ext cx="11511780" cy="3956769"/>
          </a:xfrm>
        </p:spPr>
        <p:txBody>
          <a:bodyPr/>
          <a:lstStyle/>
          <a:p>
            <a:r>
              <a:rPr lang="en-US" sz="2800" b="1" dirty="0"/>
              <a:t>https://github.com/izzyacademy/azure-search-p20 </a:t>
            </a:r>
          </a:p>
          <a:p>
            <a:endParaRPr lang="en-US" sz="2800" b="1" dirty="0"/>
          </a:p>
          <a:p>
            <a:r>
              <a:rPr lang="en-US" sz="2800" b="1" dirty="0"/>
              <a:t>Links, additional info + P20 artifacts will be shared here </a:t>
            </a:r>
          </a:p>
        </p:txBody>
      </p:sp>
    </p:spTree>
    <p:extLst>
      <p:ext uri="{BB962C8B-B14F-4D97-AF65-F5344CB8AC3E}">
        <p14:creationId xmlns:p14="http://schemas.microsoft.com/office/powerpoint/2010/main" val="37593126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972E6D1-33D3-45D9-AA0D-398F27EF68FF}"/>
              </a:ext>
            </a:extLst>
          </p:cNvPr>
          <p:cNvSpPr>
            <a:spLocks noGrp="1"/>
          </p:cNvSpPr>
          <p:nvPr>
            <p:ph type="title"/>
          </p:nvPr>
        </p:nvSpPr>
        <p:spPr>
          <a:xfrm>
            <a:off x="205165" y="1104886"/>
            <a:ext cx="8961851" cy="900895"/>
          </a:xfrm>
        </p:spPr>
        <p:txBody>
          <a:bodyPr/>
          <a:lstStyle/>
          <a:p>
            <a:pPr defTabSz="913916" fontAlgn="base">
              <a:spcAft>
                <a:spcPct val="0"/>
              </a:spcAft>
            </a:pPr>
            <a:r>
              <a:rPr lang="en-US" dirty="0">
                <a:solidFill>
                  <a:schemeClr val="tx1"/>
                </a:solidFill>
                <a:latin typeface="Segoe UI" panose="020B0502040204020203" pitchFamily="34" charset="0"/>
                <a:ea typeface="Segoe UI" panose="020B0502040204020203" pitchFamily="34" charset="0"/>
              </a:rPr>
              <a:t>Today’s Agenda </a:t>
            </a:r>
          </a:p>
        </p:txBody>
      </p:sp>
      <p:sp>
        <p:nvSpPr>
          <p:cNvPr id="2" name="Text Placeholder 1"/>
          <p:cNvSpPr>
            <a:spLocks noGrp="1"/>
          </p:cNvSpPr>
          <p:nvPr>
            <p:ph type="body" sz="quarter" idx="12"/>
          </p:nvPr>
        </p:nvSpPr>
        <p:spPr>
          <a:xfrm>
            <a:off x="269231" y="2225331"/>
            <a:ext cx="10060539" cy="4576625"/>
          </a:xfrm>
        </p:spPr>
        <p:txBody>
          <a:bodyPr/>
          <a:lstStyle/>
          <a:p>
            <a:pPr marL="457200" indent="-457200">
              <a:buFont typeface="Arial" panose="020B0604020202020204" pitchFamily="34" charset="0"/>
              <a:buChar char="•"/>
            </a:pPr>
            <a:r>
              <a:rPr lang="en-US" dirty="0"/>
              <a:t>Multi-part series schedule</a:t>
            </a:r>
          </a:p>
          <a:p>
            <a:pPr marL="457200" indent="-457200">
              <a:buFont typeface="Arial" panose="020B0604020202020204" pitchFamily="34" charset="0"/>
              <a:buChar char="•"/>
            </a:pPr>
            <a:r>
              <a:rPr lang="en-US" dirty="0"/>
              <a:t>What is Azure Search?</a:t>
            </a:r>
          </a:p>
          <a:p>
            <a:pPr marL="457200" indent="-457200">
              <a:buFont typeface="Arial" panose="020B0604020202020204" pitchFamily="34" charset="0"/>
              <a:buChar char="•"/>
            </a:pPr>
            <a:r>
              <a:rPr lang="en-US" dirty="0"/>
              <a:t>When do we use it?</a:t>
            </a:r>
          </a:p>
          <a:p>
            <a:pPr marL="457200" indent="-457200">
              <a:buFont typeface="Arial" panose="020B0604020202020204" pitchFamily="34" charset="0"/>
              <a:buChar char="•"/>
            </a:pPr>
            <a:r>
              <a:rPr lang="en-US" dirty="0"/>
              <a:t>Competitive Landscape (OSS and PaaS options)</a:t>
            </a:r>
          </a:p>
          <a:p>
            <a:pPr marL="457200" indent="-457200">
              <a:buFont typeface="Arial" panose="020B0604020202020204" pitchFamily="34" charset="0"/>
              <a:buChar char="•"/>
            </a:pPr>
            <a:r>
              <a:rPr lang="en-US" dirty="0"/>
              <a:t>Terminologies and Concepts</a:t>
            </a:r>
          </a:p>
          <a:p>
            <a:pPr marL="457200" indent="-457200">
              <a:buFont typeface="Arial" panose="020B0604020202020204" pitchFamily="34" charset="0"/>
              <a:buChar char="•"/>
            </a:pPr>
            <a:r>
              <a:rPr lang="en-US" dirty="0"/>
              <a:t>Getting Started with Azure Search</a:t>
            </a:r>
          </a:p>
          <a:p>
            <a:pPr marL="457200" indent="-457200">
              <a:buFont typeface="Arial" panose="020B0604020202020204" pitchFamily="34" charset="0"/>
              <a:buChar char="•"/>
            </a:pPr>
            <a:r>
              <a:rPr lang="en-US" dirty="0"/>
              <a:t>Next Steps ….</a:t>
            </a:r>
          </a:p>
          <a:p>
            <a:pPr marL="457200" indent="-457200">
              <a:buFont typeface="Arial" panose="020B0604020202020204" pitchFamily="34" charset="0"/>
              <a:buChar char="•"/>
            </a:pPr>
            <a:r>
              <a:rPr lang="en-US" dirty="0"/>
              <a:t>Q/A</a:t>
            </a:r>
          </a:p>
          <a:p>
            <a:pPr marL="457200" indent="-457200">
              <a:buFont typeface="Arial" panose="020B0604020202020204" pitchFamily="34" charset="0"/>
              <a:buChar char="•"/>
            </a:pPr>
            <a:endParaRPr lang="en-US" dirty="0"/>
          </a:p>
        </p:txBody>
      </p:sp>
    </p:spTree>
    <p:extLst>
      <p:ext uri="{BB962C8B-B14F-4D97-AF65-F5344CB8AC3E}">
        <p14:creationId xmlns:p14="http://schemas.microsoft.com/office/powerpoint/2010/main" val="16309817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972E6D1-33D3-45D9-AA0D-398F27EF68FF}"/>
              </a:ext>
            </a:extLst>
          </p:cNvPr>
          <p:cNvSpPr>
            <a:spLocks noGrp="1"/>
          </p:cNvSpPr>
          <p:nvPr>
            <p:ph type="title"/>
          </p:nvPr>
        </p:nvSpPr>
        <p:spPr>
          <a:xfrm>
            <a:off x="205165" y="1104886"/>
            <a:ext cx="8961851" cy="900895"/>
          </a:xfrm>
        </p:spPr>
        <p:txBody>
          <a:bodyPr/>
          <a:lstStyle/>
          <a:p>
            <a:pPr defTabSz="913916" fontAlgn="base">
              <a:spcAft>
                <a:spcPct val="0"/>
              </a:spcAft>
            </a:pPr>
            <a:r>
              <a:rPr lang="en-US" dirty="0">
                <a:solidFill>
                  <a:schemeClr val="tx1"/>
                </a:solidFill>
                <a:latin typeface="Segoe UI" panose="020B0502040204020203" pitchFamily="34" charset="0"/>
                <a:ea typeface="Segoe UI" panose="020B0502040204020203" pitchFamily="34" charset="0"/>
              </a:rPr>
              <a:t>Multi-part Series Schedule </a:t>
            </a:r>
            <a:endParaRPr lang="en-US" dirty="0">
              <a:solidFill>
                <a:srgbClr val="000000"/>
              </a:solidFill>
              <a:latin typeface="Segoe UI" panose="020B0502040204020203" pitchFamily="34" charset="0"/>
              <a:ea typeface="Segoe UI" panose="020B0502040204020203" pitchFamily="34" charset="0"/>
            </a:endParaRPr>
          </a:p>
        </p:txBody>
      </p:sp>
      <p:sp>
        <p:nvSpPr>
          <p:cNvPr id="2" name="Text Placeholder 1"/>
          <p:cNvSpPr>
            <a:spLocks noGrp="1"/>
          </p:cNvSpPr>
          <p:nvPr>
            <p:ph type="body" sz="quarter" idx="12"/>
          </p:nvPr>
        </p:nvSpPr>
        <p:spPr>
          <a:xfrm>
            <a:off x="269231" y="2225331"/>
            <a:ext cx="11647466" cy="4576625"/>
          </a:xfrm>
        </p:spPr>
        <p:txBody>
          <a:bodyPr/>
          <a:lstStyle/>
          <a:p>
            <a:pPr marL="457200" indent="-457200">
              <a:buFont typeface="Arial" panose="020B0604020202020204" pitchFamily="34" charset="0"/>
              <a:buChar char="•"/>
            </a:pPr>
            <a:r>
              <a:rPr lang="en-US" dirty="0"/>
              <a:t>Part 1 - Introduction and Fundamentals</a:t>
            </a:r>
          </a:p>
          <a:p>
            <a:endParaRPr lang="en-US" dirty="0"/>
          </a:p>
          <a:p>
            <a:pPr marL="457200" indent="-457200">
              <a:buFont typeface="Arial" panose="020B0604020202020204" pitchFamily="34" charset="0"/>
              <a:buChar char="•"/>
            </a:pPr>
            <a:r>
              <a:rPr lang="en-US" dirty="0"/>
              <a:t>Part 2 - Data Ingestion, Cognitive Search and Advance Features</a:t>
            </a:r>
          </a:p>
        </p:txBody>
      </p:sp>
    </p:spTree>
    <p:extLst>
      <p:ext uri="{BB962C8B-B14F-4D97-AF65-F5344CB8AC3E}">
        <p14:creationId xmlns:p14="http://schemas.microsoft.com/office/powerpoint/2010/main" val="33361024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D87A17-92F3-4935-B0CE-C645DFC965E2}"/>
              </a:ext>
            </a:extLst>
          </p:cNvPr>
          <p:cNvSpPr>
            <a:spLocks noGrp="1"/>
          </p:cNvSpPr>
          <p:nvPr>
            <p:ph type="title"/>
          </p:nvPr>
        </p:nvSpPr>
        <p:spPr>
          <a:xfrm>
            <a:off x="387219" y="1580104"/>
            <a:ext cx="8961851" cy="1912630"/>
          </a:xfrm>
        </p:spPr>
        <p:txBody>
          <a:bodyPr/>
          <a:lstStyle/>
          <a:p>
            <a:r>
              <a:rPr lang="en-US" b="1" dirty="0"/>
              <a:t>What is Azure Search?</a:t>
            </a:r>
          </a:p>
        </p:txBody>
      </p:sp>
      <p:sp>
        <p:nvSpPr>
          <p:cNvPr id="3" name="Text Placeholder 2">
            <a:extLst>
              <a:ext uri="{FF2B5EF4-FFF2-40B4-BE49-F238E27FC236}">
                <a16:creationId xmlns:a16="http://schemas.microsoft.com/office/drawing/2014/main" id="{A125D2A6-E3C4-4A77-B09C-CE5185899FB7}"/>
              </a:ext>
            </a:extLst>
          </p:cNvPr>
          <p:cNvSpPr>
            <a:spLocks noGrp="1"/>
          </p:cNvSpPr>
          <p:nvPr>
            <p:ph type="body" sz="quarter" idx="12"/>
          </p:nvPr>
        </p:nvSpPr>
        <p:spPr>
          <a:xfrm>
            <a:off x="387219" y="3063463"/>
            <a:ext cx="11511780" cy="2334447"/>
          </a:xfrm>
        </p:spPr>
        <p:txBody>
          <a:bodyPr/>
          <a:lstStyle/>
          <a:p>
            <a:pPr marL="457200" indent="-457200">
              <a:buFont typeface="Arial" panose="020B0604020202020204" pitchFamily="34" charset="0"/>
              <a:buChar char="•"/>
            </a:pPr>
            <a:r>
              <a:rPr lang="en-US" b="1" dirty="0"/>
              <a:t>A PaaS Offering from Azure – Search Service</a:t>
            </a:r>
          </a:p>
          <a:p>
            <a:pPr marL="457200" indent="-457200">
              <a:buFont typeface="Arial" panose="020B0604020202020204" pitchFamily="34" charset="0"/>
              <a:buChar char="•"/>
            </a:pPr>
            <a:r>
              <a:rPr lang="en-US" b="1" dirty="0"/>
              <a:t>Provides Natural Language Processing</a:t>
            </a:r>
          </a:p>
          <a:p>
            <a:pPr marL="457200" indent="-457200">
              <a:buFont typeface="Arial" panose="020B0604020202020204" pitchFamily="34" charset="0"/>
              <a:buChar char="•"/>
            </a:pPr>
            <a:r>
              <a:rPr lang="en-US" b="1" dirty="0"/>
              <a:t>Rich Search Experience in Apps</a:t>
            </a:r>
          </a:p>
          <a:p>
            <a:pPr marL="457200" indent="-457200">
              <a:buFont typeface="Arial" panose="020B0604020202020204" pitchFamily="34" charset="0"/>
              <a:buChar char="•"/>
            </a:pPr>
            <a:r>
              <a:rPr lang="en-US" b="1" dirty="0"/>
              <a:t>Powered by Azure</a:t>
            </a:r>
          </a:p>
          <a:p>
            <a:endParaRPr lang="en-US" b="1" dirty="0"/>
          </a:p>
        </p:txBody>
      </p:sp>
    </p:spTree>
    <p:extLst>
      <p:ext uri="{BB962C8B-B14F-4D97-AF65-F5344CB8AC3E}">
        <p14:creationId xmlns:p14="http://schemas.microsoft.com/office/powerpoint/2010/main" val="306387836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D87A17-92F3-4935-B0CE-C645DFC965E2}"/>
              </a:ext>
            </a:extLst>
          </p:cNvPr>
          <p:cNvSpPr>
            <a:spLocks noGrp="1"/>
          </p:cNvSpPr>
          <p:nvPr>
            <p:ph type="title"/>
          </p:nvPr>
        </p:nvSpPr>
        <p:spPr>
          <a:xfrm>
            <a:off x="387219" y="1580104"/>
            <a:ext cx="8961851" cy="1912630"/>
          </a:xfrm>
        </p:spPr>
        <p:txBody>
          <a:bodyPr/>
          <a:lstStyle/>
          <a:p>
            <a:r>
              <a:rPr lang="en-US" b="1" dirty="0"/>
              <a:t>When to Use Azure Search?</a:t>
            </a:r>
          </a:p>
        </p:txBody>
      </p:sp>
      <p:sp>
        <p:nvSpPr>
          <p:cNvPr id="3" name="Text Placeholder 2">
            <a:extLst>
              <a:ext uri="{FF2B5EF4-FFF2-40B4-BE49-F238E27FC236}">
                <a16:creationId xmlns:a16="http://schemas.microsoft.com/office/drawing/2014/main" id="{A125D2A6-E3C4-4A77-B09C-CE5185899FB7}"/>
              </a:ext>
            </a:extLst>
          </p:cNvPr>
          <p:cNvSpPr>
            <a:spLocks noGrp="1"/>
          </p:cNvSpPr>
          <p:nvPr>
            <p:ph type="body" sz="quarter" idx="12"/>
          </p:nvPr>
        </p:nvSpPr>
        <p:spPr>
          <a:xfrm>
            <a:off x="387219" y="3063463"/>
            <a:ext cx="11511780" cy="3915474"/>
          </a:xfrm>
        </p:spPr>
        <p:txBody>
          <a:bodyPr/>
          <a:lstStyle/>
          <a:p>
            <a:pPr marL="457200" indent="-457200">
              <a:buFont typeface="Arial" panose="020B0604020202020204" pitchFamily="34" charset="0"/>
              <a:buChar char="•"/>
            </a:pPr>
            <a:r>
              <a:rPr lang="en-US" b="1" dirty="0"/>
              <a:t>Free Form Search</a:t>
            </a:r>
          </a:p>
          <a:p>
            <a:pPr marL="457200" indent="-457200">
              <a:buFont typeface="Arial" panose="020B0604020202020204" pitchFamily="34" charset="0"/>
              <a:buChar char="•"/>
            </a:pPr>
            <a:r>
              <a:rPr lang="en-US" b="1" dirty="0"/>
              <a:t>Search Suggestions</a:t>
            </a:r>
          </a:p>
          <a:p>
            <a:pPr marL="457200" indent="-457200">
              <a:buFont typeface="Arial" panose="020B0604020202020204" pitchFamily="34" charset="0"/>
              <a:buChar char="•"/>
            </a:pPr>
            <a:r>
              <a:rPr lang="en-US" b="1" dirty="0"/>
              <a:t>Faceted Navigation</a:t>
            </a:r>
          </a:p>
          <a:p>
            <a:pPr marL="457200" indent="-457200">
              <a:buFont typeface="Arial" panose="020B0604020202020204" pitchFamily="34" charset="0"/>
              <a:buChar char="•"/>
            </a:pPr>
            <a:r>
              <a:rPr lang="en-US" b="1" dirty="0"/>
              <a:t>Linguistic Analysis</a:t>
            </a:r>
          </a:p>
          <a:p>
            <a:pPr marL="457200" indent="-457200">
              <a:buFont typeface="Arial" panose="020B0604020202020204" pitchFamily="34" charset="0"/>
              <a:buChar char="•"/>
            </a:pPr>
            <a:r>
              <a:rPr lang="en-US" b="1" dirty="0"/>
              <a:t>Hit Highlighting</a:t>
            </a:r>
          </a:p>
          <a:p>
            <a:pPr marL="457200" indent="-457200">
              <a:buFont typeface="Arial" panose="020B0604020202020204" pitchFamily="34" charset="0"/>
              <a:buChar char="•"/>
            </a:pPr>
            <a:r>
              <a:rPr lang="en-US" b="1" dirty="0"/>
              <a:t>Geospatial Search</a:t>
            </a:r>
          </a:p>
          <a:p>
            <a:pPr marL="457200" indent="-457200">
              <a:buFont typeface="Arial" panose="020B0604020202020204" pitchFamily="34" charset="0"/>
              <a:buChar char="•"/>
            </a:pPr>
            <a:endParaRPr lang="en-US" b="1" dirty="0"/>
          </a:p>
        </p:txBody>
      </p:sp>
    </p:spTree>
    <p:extLst>
      <p:ext uri="{BB962C8B-B14F-4D97-AF65-F5344CB8AC3E}">
        <p14:creationId xmlns:p14="http://schemas.microsoft.com/office/powerpoint/2010/main" val="332552062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2">
            <a:lumMod val="75000"/>
            <a:lumOff val="2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D51FFA-DE39-4B46-8F5F-92D0CBE3C9B5}"/>
              </a:ext>
            </a:extLst>
          </p:cNvPr>
          <p:cNvSpPr>
            <a:spLocks noGrp="1"/>
          </p:cNvSpPr>
          <p:nvPr>
            <p:ph type="title"/>
          </p:nvPr>
        </p:nvSpPr>
        <p:spPr>
          <a:xfrm>
            <a:off x="188117" y="1266818"/>
            <a:ext cx="8896890" cy="967563"/>
          </a:xfrm>
        </p:spPr>
        <p:txBody>
          <a:bodyPr/>
          <a:lstStyle/>
          <a:p>
            <a:r>
              <a:rPr lang="en-US" b="1" dirty="0"/>
              <a:t>Competitive Landscape</a:t>
            </a:r>
          </a:p>
        </p:txBody>
      </p:sp>
      <p:graphicFrame>
        <p:nvGraphicFramePr>
          <p:cNvPr id="4" name="Table 3">
            <a:extLst>
              <a:ext uri="{FF2B5EF4-FFF2-40B4-BE49-F238E27FC236}">
                <a16:creationId xmlns:a16="http://schemas.microsoft.com/office/drawing/2014/main" id="{4D83445A-9AA8-4EAF-9C72-7AE22B0C1B57}"/>
              </a:ext>
            </a:extLst>
          </p:cNvPr>
          <p:cNvGraphicFramePr>
            <a:graphicFrameLocks noGrp="1"/>
          </p:cNvGraphicFramePr>
          <p:nvPr>
            <p:extLst>
              <p:ext uri="{D42A27DB-BD31-4B8C-83A1-F6EECF244321}">
                <p14:modId xmlns:p14="http://schemas.microsoft.com/office/powerpoint/2010/main" val="1205039521"/>
              </p:ext>
            </p:extLst>
          </p:nvPr>
        </p:nvGraphicFramePr>
        <p:xfrm>
          <a:off x="394400" y="2437768"/>
          <a:ext cx="10659516" cy="1188720"/>
        </p:xfrm>
        <a:graphic>
          <a:graphicData uri="http://schemas.openxmlformats.org/drawingml/2006/table">
            <a:tbl>
              <a:tblPr firstRow="1" bandRow="1">
                <a:tableStyleId>{5940675A-B579-460E-94D1-54222C63F5DA}</a:tableStyleId>
              </a:tblPr>
              <a:tblGrid>
                <a:gridCol w="4310335">
                  <a:extLst>
                    <a:ext uri="{9D8B030D-6E8A-4147-A177-3AD203B41FA5}">
                      <a16:colId xmlns:a16="http://schemas.microsoft.com/office/drawing/2014/main" val="1938858933"/>
                    </a:ext>
                  </a:extLst>
                </a:gridCol>
                <a:gridCol w="6349181">
                  <a:extLst>
                    <a:ext uri="{9D8B030D-6E8A-4147-A177-3AD203B41FA5}">
                      <a16:colId xmlns:a16="http://schemas.microsoft.com/office/drawing/2014/main" val="195775675"/>
                    </a:ext>
                  </a:extLst>
                </a:gridCol>
              </a:tblGrid>
              <a:tr h="370840">
                <a:tc>
                  <a:txBody>
                    <a:bodyPr/>
                    <a:lstStyle/>
                    <a:p>
                      <a:r>
                        <a:rPr lang="en-US" sz="2000" b="1" dirty="0"/>
                        <a:t>Open Source </a:t>
                      </a:r>
                    </a:p>
                  </a:txBody>
                  <a:tcPr/>
                </a:tc>
                <a:tc>
                  <a:txBody>
                    <a:bodyPr/>
                    <a:lstStyle/>
                    <a:p>
                      <a:r>
                        <a:rPr lang="en-US" sz="2000" b="1" dirty="0"/>
                        <a:t>Lucene, </a:t>
                      </a:r>
                      <a:r>
                        <a:rPr lang="en-US" sz="2000" b="1" dirty="0" err="1"/>
                        <a:t>ElasticSearch</a:t>
                      </a:r>
                      <a:r>
                        <a:rPr lang="en-US" sz="2000" b="1" dirty="0"/>
                        <a:t>, Apache </a:t>
                      </a:r>
                      <a:r>
                        <a:rPr lang="en-US" sz="2000" b="1" dirty="0" err="1"/>
                        <a:t>Solr</a:t>
                      </a:r>
                      <a:endParaRPr lang="en-US" sz="2000" b="1" dirty="0"/>
                    </a:p>
                  </a:txBody>
                  <a:tcPr/>
                </a:tc>
                <a:extLst>
                  <a:ext uri="{0D108BD9-81ED-4DB2-BD59-A6C34878D82A}">
                    <a16:rowId xmlns:a16="http://schemas.microsoft.com/office/drawing/2014/main" val="2658357782"/>
                  </a:ext>
                </a:extLst>
              </a:tr>
              <a:tr h="370840">
                <a:tc>
                  <a:txBody>
                    <a:bodyPr/>
                    <a:lstStyle/>
                    <a:p>
                      <a:r>
                        <a:rPr lang="en-US" sz="2000" b="1" dirty="0"/>
                        <a:t>IaaS and Marketplace Offerings</a:t>
                      </a:r>
                    </a:p>
                  </a:txBody>
                  <a:tcPr/>
                </a:tc>
                <a:tc>
                  <a:txBody>
                    <a:bodyPr/>
                    <a:lstStyle/>
                    <a:p>
                      <a:r>
                        <a:rPr lang="en-US" sz="2000" b="1" dirty="0"/>
                        <a:t>Elastic Stack, Cloudera Enterprise Data Hub</a:t>
                      </a:r>
                    </a:p>
                  </a:txBody>
                  <a:tcPr/>
                </a:tc>
                <a:extLst>
                  <a:ext uri="{0D108BD9-81ED-4DB2-BD59-A6C34878D82A}">
                    <a16:rowId xmlns:a16="http://schemas.microsoft.com/office/drawing/2014/main" val="3203499771"/>
                  </a:ext>
                </a:extLst>
              </a:tr>
              <a:tr h="370840">
                <a:tc>
                  <a:txBody>
                    <a:bodyPr/>
                    <a:lstStyle/>
                    <a:p>
                      <a:r>
                        <a:rPr lang="en-US" sz="2000" b="1" dirty="0"/>
                        <a:t>Cloud Native</a:t>
                      </a:r>
                    </a:p>
                  </a:txBody>
                  <a:tcPr/>
                </a:tc>
                <a:tc>
                  <a:txBody>
                    <a:bodyPr/>
                    <a:lstStyle/>
                    <a:p>
                      <a:r>
                        <a:rPr lang="en-US" sz="2000" b="1" dirty="0"/>
                        <a:t>Amazon </a:t>
                      </a:r>
                      <a:r>
                        <a:rPr lang="en-US" sz="2000" b="1" dirty="0" err="1"/>
                        <a:t>CloudSearch</a:t>
                      </a:r>
                      <a:endParaRPr lang="en-US" sz="2000" b="1" dirty="0"/>
                    </a:p>
                  </a:txBody>
                  <a:tcPr/>
                </a:tc>
                <a:extLst>
                  <a:ext uri="{0D108BD9-81ED-4DB2-BD59-A6C34878D82A}">
                    <a16:rowId xmlns:a16="http://schemas.microsoft.com/office/drawing/2014/main" val="116034650"/>
                  </a:ext>
                </a:extLst>
              </a:tr>
            </a:tbl>
          </a:graphicData>
        </a:graphic>
      </p:graphicFrame>
    </p:spTree>
    <p:extLst>
      <p:ext uri="{BB962C8B-B14F-4D97-AF65-F5344CB8AC3E}">
        <p14:creationId xmlns:p14="http://schemas.microsoft.com/office/powerpoint/2010/main" val="287322637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2">
            <a:lumMod val="75000"/>
            <a:lumOff val="2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D51FFA-DE39-4B46-8F5F-92D0CBE3C9B5}"/>
              </a:ext>
            </a:extLst>
          </p:cNvPr>
          <p:cNvSpPr>
            <a:spLocks noGrp="1"/>
          </p:cNvSpPr>
          <p:nvPr>
            <p:ph type="title"/>
          </p:nvPr>
        </p:nvSpPr>
        <p:spPr>
          <a:xfrm>
            <a:off x="188117" y="1266818"/>
            <a:ext cx="8896890" cy="967563"/>
          </a:xfrm>
        </p:spPr>
        <p:txBody>
          <a:bodyPr/>
          <a:lstStyle/>
          <a:p>
            <a:r>
              <a:rPr lang="en-US" b="1" dirty="0"/>
              <a:t>Terminologies and Concepts</a:t>
            </a:r>
          </a:p>
        </p:txBody>
      </p:sp>
      <p:graphicFrame>
        <p:nvGraphicFramePr>
          <p:cNvPr id="4" name="Table 3">
            <a:extLst>
              <a:ext uri="{FF2B5EF4-FFF2-40B4-BE49-F238E27FC236}">
                <a16:creationId xmlns:a16="http://schemas.microsoft.com/office/drawing/2014/main" id="{4D83445A-9AA8-4EAF-9C72-7AE22B0C1B57}"/>
              </a:ext>
            </a:extLst>
          </p:cNvPr>
          <p:cNvGraphicFramePr>
            <a:graphicFrameLocks noGrp="1"/>
          </p:cNvGraphicFramePr>
          <p:nvPr>
            <p:extLst>
              <p:ext uri="{D42A27DB-BD31-4B8C-83A1-F6EECF244321}">
                <p14:modId xmlns:p14="http://schemas.microsoft.com/office/powerpoint/2010/main" val="766267922"/>
              </p:ext>
            </p:extLst>
          </p:nvPr>
        </p:nvGraphicFramePr>
        <p:xfrm>
          <a:off x="394400" y="2437768"/>
          <a:ext cx="10659516" cy="1981200"/>
        </p:xfrm>
        <a:graphic>
          <a:graphicData uri="http://schemas.openxmlformats.org/drawingml/2006/table">
            <a:tbl>
              <a:tblPr firstRow="1" bandRow="1">
                <a:tableStyleId>{5940675A-B579-460E-94D1-54222C63F5DA}</a:tableStyleId>
              </a:tblPr>
              <a:tblGrid>
                <a:gridCol w="4310335">
                  <a:extLst>
                    <a:ext uri="{9D8B030D-6E8A-4147-A177-3AD203B41FA5}">
                      <a16:colId xmlns:a16="http://schemas.microsoft.com/office/drawing/2014/main" val="1938858933"/>
                    </a:ext>
                  </a:extLst>
                </a:gridCol>
                <a:gridCol w="6349181">
                  <a:extLst>
                    <a:ext uri="{9D8B030D-6E8A-4147-A177-3AD203B41FA5}">
                      <a16:colId xmlns:a16="http://schemas.microsoft.com/office/drawing/2014/main" val="195775675"/>
                    </a:ext>
                  </a:extLst>
                </a:gridCol>
              </a:tblGrid>
              <a:tr h="370840">
                <a:tc>
                  <a:txBody>
                    <a:bodyPr/>
                    <a:lstStyle/>
                    <a:p>
                      <a:r>
                        <a:rPr lang="en-US" sz="2000" b="1" dirty="0"/>
                        <a:t>Search Service</a:t>
                      </a:r>
                    </a:p>
                  </a:txBody>
                  <a:tcPr/>
                </a:tc>
                <a:tc>
                  <a:txBody>
                    <a:bodyPr/>
                    <a:lstStyle/>
                    <a:p>
                      <a:r>
                        <a:rPr lang="en-US" sz="2000" b="1" dirty="0"/>
                        <a:t>An instance of Azure Search</a:t>
                      </a:r>
                    </a:p>
                  </a:txBody>
                  <a:tcPr/>
                </a:tc>
                <a:extLst>
                  <a:ext uri="{0D108BD9-81ED-4DB2-BD59-A6C34878D82A}">
                    <a16:rowId xmlns:a16="http://schemas.microsoft.com/office/drawing/2014/main" val="2658357782"/>
                  </a:ext>
                </a:extLst>
              </a:tr>
              <a:tr h="370840">
                <a:tc>
                  <a:txBody>
                    <a:bodyPr/>
                    <a:lstStyle/>
                    <a:p>
                      <a:r>
                        <a:rPr lang="en-US" sz="2000" b="1" dirty="0"/>
                        <a:t>Index</a:t>
                      </a:r>
                    </a:p>
                  </a:txBody>
                  <a:tcPr/>
                </a:tc>
                <a:tc>
                  <a:txBody>
                    <a:bodyPr/>
                    <a:lstStyle/>
                    <a:p>
                      <a:r>
                        <a:rPr lang="en-US" sz="2000" b="1" dirty="0"/>
                        <a:t>Entity consisting of one or more documents (database)</a:t>
                      </a:r>
                    </a:p>
                  </a:txBody>
                  <a:tcPr/>
                </a:tc>
                <a:extLst>
                  <a:ext uri="{0D108BD9-81ED-4DB2-BD59-A6C34878D82A}">
                    <a16:rowId xmlns:a16="http://schemas.microsoft.com/office/drawing/2014/main" val="3203499771"/>
                  </a:ext>
                </a:extLst>
              </a:tr>
              <a:tr h="370840">
                <a:tc>
                  <a:txBody>
                    <a:bodyPr/>
                    <a:lstStyle/>
                    <a:p>
                      <a:r>
                        <a:rPr lang="en-US" sz="2000" b="1" dirty="0"/>
                        <a:t>Document</a:t>
                      </a:r>
                    </a:p>
                  </a:txBody>
                  <a:tcPr/>
                </a:tc>
                <a:tc>
                  <a:txBody>
                    <a:bodyPr/>
                    <a:lstStyle/>
                    <a:p>
                      <a:r>
                        <a:rPr lang="en-US" sz="2000" b="1" dirty="0"/>
                        <a:t>A set of fields within the index (record)</a:t>
                      </a:r>
                    </a:p>
                  </a:txBody>
                  <a:tcPr/>
                </a:tc>
                <a:extLst>
                  <a:ext uri="{0D108BD9-81ED-4DB2-BD59-A6C34878D82A}">
                    <a16:rowId xmlns:a16="http://schemas.microsoft.com/office/drawing/2014/main" val="116034650"/>
                  </a:ext>
                </a:extLst>
              </a:tr>
              <a:tr h="370840">
                <a:tc>
                  <a:txBody>
                    <a:bodyPr/>
                    <a:lstStyle/>
                    <a:p>
                      <a:r>
                        <a:rPr lang="en-US" sz="2000" b="1" dirty="0"/>
                        <a:t>Field</a:t>
                      </a:r>
                    </a:p>
                  </a:txBody>
                  <a:tcPr/>
                </a:tc>
                <a:tc>
                  <a:txBody>
                    <a:bodyPr/>
                    <a:lstStyle/>
                    <a:p>
                      <a:r>
                        <a:rPr lang="en-US" sz="2000" b="1" dirty="0"/>
                        <a:t>A section of a Document with a name and value</a:t>
                      </a:r>
                    </a:p>
                  </a:txBody>
                  <a:tcPr/>
                </a:tc>
                <a:extLst>
                  <a:ext uri="{0D108BD9-81ED-4DB2-BD59-A6C34878D82A}">
                    <a16:rowId xmlns:a16="http://schemas.microsoft.com/office/drawing/2014/main" val="1890694827"/>
                  </a:ext>
                </a:extLst>
              </a:tr>
              <a:tr h="370840">
                <a:tc>
                  <a:txBody>
                    <a:bodyPr/>
                    <a:lstStyle/>
                    <a:p>
                      <a:r>
                        <a:rPr lang="en-US" sz="2000" b="1" dirty="0"/>
                        <a:t>Term</a:t>
                      </a:r>
                    </a:p>
                  </a:txBody>
                  <a:tcPr/>
                </a:tc>
                <a:tc>
                  <a:txBody>
                    <a:bodyPr/>
                    <a:lstStyle/>
                    <a:p>
                      <a:r>
                        <a:rPr lang="en-US" sz="2000" b="1" dirty="0"/>
                        <a:t>Word or phrase from text. (fieldname + string)</a:t>
                      </a:r>
                    </a:p>
                  </a:txBody>
                  <a:tcPr/>
                </a:tc>
                <a:extLst>
                  <a:ext uri="{0D108BD9-81ED-4DB2-BD59-A6C34878D82A}">
                    <a16:rowId xmlns:a16="http://schemas.microsoft.com/office/drawing/2014/main" val="3750682366"/>
                  </a:ext>
                </a:extLst>
              </a:tr>
            </a:tbl>
          </a:graphicData>
        </a:graphic>
      </p:graphicFrame>
    </p:spTree>
    <p:extLst>
      <p:ext uri="{BB962C8B-B14F-4D97-AF65-F5344CB8AC3E}">
        <p14:creationId xmlns:p14="http://schemas.microsoft.com/office/powerpoint/2010/main" val="231388468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2">
            <a:lumMod val="75000"/>
            <a:lumOff val="2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D51FFA-DE39-4B46-8F5F-92D0CBE3C9B5}"/>
              </a:ext>
            </a:extLst>
          </p:cNvPr>
          <p:cNvSpPr>
            <a:spLocks noGrp="1"/>
          </p:cNvSpPr>
          <p:nvPr>
            <p:ph type="title"/>
          </p:nvPr>
        </p:nvSpPr>
        <p:spPr>
          <a:xfrm>
            <a:off x="188117" y="1266818"/>
            <a:ext cx="8896890" cy="967563"/>
          </a:xfrm>
        </p:spPr>
        <p:txBody>
          <a:bodyPr/>
          <a:lstStyle/>
          <a:p>
            <a:r>
              <a:rPr lang="en-US" b="1" dirty="0"/>
              <a:t>Terminologies and Concepts</a:t>
            </a:r>
          </a:p>
        </p:txBody>
      </p:sp>
      <p:graphicFrame>
        <p:nvGraphicFramePr>
          <p:cNvPr id="4" name="Table 3">
            <a:extLst>
              <a:ext uri="{FF2B5EF4-FFF2-40B4-BE49-F238E27FC236}">
                <a16:creationId xmlns:a16="http://schemas.microsoft.com/office/drawing/2014/main" id="{4D83445A-9AA8-4EAF-9C72-7AE22B0C1B57}"/>
              </a:ext>
            </a:extLst>
          </p:cNvPr>
          <p:cNvGraphicFramePr>
            <a:graphicFrameLocks noGrp="1"/>
          </p:cNvGraphicFramePr>
          <p:nvPr>
            <p:extLst>
              <p:ext uri="{D42A27DB-BD31-4B8C-83A1-F6EECF244321}">
                <p14:modId xmlns:p14="http://schemas.microsoft.com/office/powerpoint/2010/main" val="1793997489"/>
              </p:ext>
            </p:extLst>
          </p:nvPr>
        </p:nvGraphicFramePr>
        <p:xfrm>
          <a:off x="394400" y="2437768"/>
          <a:ext cx="10659516" cy="1584960"/>
        </p:xfrm>
        <a:graphic>
          <a:graphicData uri="http://schemas.openxmlformats.org/drawingml/2006/table">
            <a:tbl>
              <a:tblPr firstRow="1" bandRow="1">
                <a:tableStyleId>{5940675A-B579-460E-94D1-54222C63F5DA}</a:tableStyleId>
              </a:tblPr>
              <a:tblGrid>
                <a:gridCol w="4310335">
                  <a:extLst>
                    <a:ext uri="{9D8B030D-6E8A-4147-A177-3AD203B41FA5}">
                      <a16:colId xmlns:a16="http://schemas.microsoft.com/office/drawing/2014/main" val="1938858933"/>
                    </a:ext>
                  </a:extLst>
                </a:gridCol>
                <a:gridCol w="6349181">
                  <a:extLst>
                    <a:ext uri="{9D8B030D-6E8A-4147-A177-3AD203B41FA5}">
                      <a16:colId xmlns:a16="http://schemas.microsoft.com/office/drawing/2014/main" val="195775675"/>
                    </a:ext>
                  </a:extLst>
                </a:gridCol>
              </a:tblGrid>
              <a:tr h="370840">
                <a:tc>
                  <a:txBody>
                    <a:bodyPr/>
                    <a:lstStyle/>
                    <a:p>
                      <a:r>
                        <a:rPr lang="en-US" sz="2000" b="1" dirty="0"/>
                        <a:t>Tokenizer</a:t>
                      </a:r>
                    </a:p>
                  </a:txBody>
                  <a:tcPr/>
                </a:tc>
                <a:tc>
                  <a:txBody>
                    <a:bodyPr/>
                    <a:lstStyle/>
                    <a:p>
                      <a:r>
                        <a:rPr lang="en-US" sz="2000" b="1" dirty="0"/>
                        <a:t>Breaks field contents into lexical units and tokens</a:t>
                      </a:r>
                    </a:p>
                  </a:txBody>
                  <a:tcPr/>
                </a:tc>
                <a:extLst>
                  <a:ext uri="{0D108BD9-81ED-4DB2-BD59-A6C34878D82A}">
                    <a16:rowId xmlns:a16="http://schemas.microsoft.com/office/drawing/2014/main" val="2658357782"/>
                  </a:ext>
                </a:extLst>
              </a:tr>
              <a:tr h="370840">
                <a:tc>
                  <a:txBody>
                    <a:bodyPr/>
                    <a:lstStyle/>
                    <a:p>
                      <a:r>
                        <a:rPr lang="en-US" sz="2000" b="1" dirty="0"/>
                        <a:t>Filter</a:t>
                      </a:r>
                    </a:p>
                  </a:txBody>
                  <a:tcPr/>
                </a:tc>
                <a:tc>
                  <a:txBody>
                    <a:bodyPr/>
                    <a:lstStyle/>
                    <a:p>
                      <a:r>
                        <a:rPr lang="en-US" sz="2000" b="1" dirty="0"/>
                        <a:t>Transforms, generates or discard tokens</a:t>
                      </a:r>
                    </a:p>
                  </a:txBody>
                  <a:tcPr/>
                </a:tc>
                <a:extLst>
                  <a:ext uri="{0D108BD9-81ED-4DB2-BD59-A6C34878D82A}">
                    <a16:rowId xmlns:a16="http://schemas.microsoft.com/office/drawing/2014/main" val="3203499771"/>
                  </a:ext>
                </a:extLst>
              </a:tr>
              <a:tr h="370840">
                <a:tc>
                  <a:txBody>
                    <a:bodyPr/>
                    <a:lstStyle/>
                    <a:p>
                      <a:r>
                        <a:rPr lang="en-US" sz="2000" b="1" dirty="0"/>
                        <a:t>Analyzer</a:t>
                      </a:r>
                    </a:p>
                  </a:txBody>
                  <a:tcPr/>
                </a:tc>
                <a:tc>
                  <a:txBody>
                    <a:bodyPr/>
                    <a:lstStyle/>
                    <a:p>
                      <a:r>
                        <a:rPr lang="en-US" sz="2000" b="1" dirty="0"/>
                        <a:t>A combination of tokenizers and filters</a:t>
                      </a:r>
                    </a:p>
                  </a:txBody>
                  <a:tcPr/>
                </a:tc>
                <a:extLst>
                  <a:ext uri="{0D108BD9-81ED-4DB2-BD59-A6C34878D82A}">
                    <a16:rowId xmlns:a16="http://schemas.microsoft.com/office/drawing/2014/main" val="116034650"/>
                  </a:ext>
                </a:extLst>
              </a:tr>
              <a:tr h="370840">
                <a:tc>
                  <a:txBody>
                    <a:bodyPr/>
                    <a:lstStyle/>
                    <a:p>
                      <a:r>
                        <a:rPr lang="en-US" sz="2000" b="1" dirty="0"/>
                        <a:t>Synonym</a:t>
                      </a:r>
                    </a:p>
                  </a:txBody>
                  <a:tcPr/>
                </a:tc>
                <a:tc>
                  <a:txBody>
                    <a:bodyPr/>
                    <a:lstStyle/>
                    <a:p>
                      <a:r>
                        <a:rPr lang="en-US" sz="2000" b="1" dirty="0"/>
                        <a:t>A term and its equivalent terms</a:t>
                      </a:r>
                    </a:p>
                  </a:txBody>
                  <a:tcPr/>
                </a:tc>
                <a:extLst>
                  <a:ext uri="{0D108BD9-81ED-4DB2-BD59-A6C34878D82A}">
                    <a16:rowId xmlns:a16="http://schemas.microsoft.com/office/drawing/2014/main" val="1890694827"/>
                  </a:ext>
                </a:extLst>
              </a:tr>
            </a:tbl>
          </a:graphicData>
        </a:graphic>
      </p:graphicFrame>
    </p:spTree>
    <p:extLst>
      <p:ext uri="{BB962C8B-B14F-4D97-AF65-F5344CB8AC3E}">
        <p14:creationId xmlns:p14="http://schemas.microsoft.com/office/powerpoint/2010/main" val="263985127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2">
            <a:lumMod val="75000"/>
            <a:lumOff val="2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D51FFA-DE39-4B46-8F5F-92D0CBE3C9B5}"/>
              </a:ext>
            </a:extLst>
          </p:cNvPr>
          <p:cNvSpPr>
            <a:spLocks noGrp="1"/>
          </p:cNvSpPr>
          <p:nvPr>
            <p:ph type="title"/>
          </p:nvPr>
        </p:nvSpPr>
        <p:spPr>
          <a:xfrm>
            <a:off x="188117" y="1266818"/>
            <a:ext cx="8896890" cy="967563"/>
          </a:xfrm>
        </p:spPr>
        <p:txBody>
          <a:bodyPr/>
          <a:lstStyle/>
          <a:p>
            <a:r>
              <a:rPr lang="en-US" b="1" dirty="0"/>
              <a:t>Terminologies and Concepts</a:t>
            </a:r>
          </a:p>
        </p:txBody>
      </p:sp>
      <p:graphicFrame>
        <p:nvGraphicFramePr>
          <p:cNvPr id="4" name="Table 3">
            <a:extLst>
              <a:ext uri="{FF2B5EF4-FFF2-40B4-BE49-F238E27FC236}">
                <a16:creationId xmlns:a16="http://schemas.microsoft.com/office/drawing/2014/main" id="{4D83445A-9AA8-4EAF-9C72-7AE22B0C1B57}"/>
              </a:ext>
            </a:extLst>
          </p:cNvPr>
          <p:cNvGraphicFramePr>
            <a:graphicFrameLocks noGrp="1"/>
          </p:cNvGraphicFramePr>
          <p:nvPr>
            <p:extLst>
              <p:ext uri="{D42A27DB-BD31-4B8C-83A1-F6EECF244321}">
                <p14:modId xmlns:p14="http://schemas.microsoft.com/office/powerpoint/2010/main" val="1766430614"/>
              </p:ext>
            </p:extLst>
          </p:nvPr>
        </p:nvGraphicFramePr>
        <p:xfrm>
          <a:off x="394400" y="2437768"/>
          <a:ext cx="10659516" cy="2194560"/>
        </p:xfrm>
        <a:graphic>
          <a:graphicData uri="http://schemas.openxmlformats.org/drawingml/2006/table">
            <a:tbl>
              <a:tblPr firstRow="1" bandRow="1">
                <a:tableStyleId>{5940675A-B579-460E-94D1-54222C63F5DA}</a:tableStyleId>
              </a:tblPr>
              <a:tblGrid>
                <a:gridCol w="4310335">
                  <a:extLst>
                    <a:ext uri="{9D8B030D-6E8A-4147-A177-3AD203B41FA5}">
                      <a16:colId xmlns:a16="http://schemas.microsoft.com/office/drawing/2014/main" val="1938858933"/>
                    </a:ext>
                  </a:extLst>
                </a:gridCol>
                <a:gridCol w="6349181">
                  <a:extLst>
                    <a:ext uri="{9D8B030D-6E8A-4147-A177-3AD203B41FA5}">
                      <a16:colId xmlns:a16="http://schemas.microsoft.com/office/drawing/2014/main" val="195775675"/>
                    </a:ext>
                  </a:extLst>
                </a:gridCol>
              </a:tblGrid>
              <a:tr h="370840">
                <a:tc>
                  <a:txBody>
                    <a:bodyPr/>
                    <a:lstStyle/>
                    <a:p>
                      <a:r>
                        <a:rPr lang="en-US" sz="2000" b="1" dirty="0"/>
                        <a:t>Partition</a:t>
                      </a:r>
                    </a:p>
                  </a:txBody>
                  <a:tcPr/>
                </a:tc>
                <a:tc>
                  <a:txBody>
                    <a:bodyPr/>
                    <a:lstStyle/>
                    <a:p>
                      <a:r>
                        <a:rPr lang="en-US" sz="2000" b="1" dirty="0"/>
                        <a:t>A subset of the service representing a collection of docs</a:t>
                      </a:r>
                    </a:p>
                  </a:txBody>
                  <a:tcPr/>
                </a:tc>
                <a:extLst>
                  <a:ext uri="{0D108BD9-81ED-4DB2-BD59-A6C34878D82A}">
                    <a16:rowId xmlns:a16="http://schemas.microsoft.com/office/drawing/2014/main" val="2658357782"/>
                  </a:ext>
                </a:extLst>
              </a:tr>
              <a:tr h="370840">
                <a:tc>
                  <a:txBody>
                    <a:bodyPr/>
                    <a:lstStyle/>
                    <a:p>
                      <a:r>
                        <a:rPr lang="en-US" sz="2000" b="1" dirty="0"/>
                        <a:t>Replica</a:t>
                      </a:r>
                    </a:p>
                  </a:txBody>
                  <a:tcPr/>
                </a:tc>
                <a:tc>
                  <a:txBody>
                    <a:bodyPr/>
                    <a:lstStyle/>
                    <a:p>
                      <a:r>
                        <a:rPr lang="en-US" sz="2000" b="1" dirty="0"/>
                        <a:t>A copy of a partition</a:t>
                      </a:r>
                    </a:p>
                  </a:txBody>
                  <a:tcPr/>
                </a:tc>
                <a:extLst>
                  <a:ext uri="{0D108BD9-81ED-4DB2-BD59-A6C34878D82A}">
                    <a16:rowId xmlns:a16="http://schemas.microsoft.com/office/drawing/2014/main" val="3203499771"/>
                  </a:ext>
                </a:extLst>
              </a:tr>
              <a:tr h="370840">
                <a:tc>
                  <a:txBody>
                    <a:bodyPr/>
                    <a:lstStyle/>
                    <a:p>
                      <a:r>
                        <a:rPr lang="en-US" sz="2000" b="1" dirty="0"/>
                        <a:t>Indexer</a:t>
                      </a:r>
                    </a:p>
                  </a:txBody>
                  <a:tcPr/>
                </a:tc>
                <a:tc>
                  <a:txBody>
                    <a:bodyPr/>
                    <a:lstStyle/>
                    <a:p>
                      <a:r>
                        <a:rPr lang="en-US" sz="2000" b="1" dirty="0"/>
                        <a:t>Crawls an external data source, extracts information, serializes it as JSON documents, and stores the text in an Azure Search index</a:t>
                      </a:r>
                    </a:p>
                  </a:txBody>
                  <a:tcPr/>
                </a:tc>
                <a:extLst>
                  <a:ext uri="{0D108BD9-81ED-4DB2-BD59-A6C34878D82A}">
                    <a16:rowId xmlns:a16="http://schemas.microsoft.com/office/drawing/2014/main" val="116034650"/>
                  </a:ext>
                </a:extLst>
              </a:tr>
              <a:tr h="370840">
                <a:tc>
                  <a:txBody>
                    <a:bodyPr/>
                    <a:lstStyle/>
                    <a:p>
                      <a:r>
                        <a:rPr lang="en-US" sz="2000" b="1" dirty="0"/>
                        <a:t>Indexing</a:t>
                      </a:r>
                    </a:p>
                  </a:txBody>
                  <a:tcPr/>
                </a:tc>
                <a:tc>
                  <a:txBody>
                    <a:bodyPr/>
                    <a:lstStyle/>
                    <a:p>
                      <a:r>
                        <a:rPr lang="en-US" sz="2000" b="1" dirty="0"/>
                        <a:t>The process of adding docs to an index</a:t>
                      </a:r>
                    </a:p>
                  </a:txBody>
                  <a:tcPr/>
                </a:tc>
                <a:extLst>
                  <a:ext uri="{0D108BD9-81ED-4DB2-BD59-A6C34878D82A}">
                    <a16:rowId xmlns:a16="http://schemas.microsoft.com/office/drawing/2014/main" val="2911552683"/>
                  </a:ext>
                </a:extLst>
              </a:tr>
            </a:tbl>
          </a:graphicData>
        </a:graphic>
      </p:graphicFrame>
    </p:spTree>
    <p:extLst>
      <p:ext uri="{BB962C8B-B14F-4D97-AF65-F5344CB8AC3E}">
        <p14:creationId xmlns:p14="http://schemas.microsoft.com/office/powerpoint/2010/main" val="18970356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theme/theme1.xml><?xml version="1.0" encoding="utf-8"?>
<a:theme xmlns:a="http://schemas.openxmlformats.org/drawingml/2006/main" name="FY15 MTC">
  <a:themeElements>
    <a:clrScheme name="MS-MTC2">
      <a:dk1>
        <a:srgbClr val="505050"/>
      </a:dk1>
      <a:lt1>
        <a:sysClr val="window" lastClr="FFFFFF"/>
      </a:lt1>
      <a:dk2>
        <a:srgbClr val="0078D7"/>
      </a:dk2>
      <a:lt2>
        <a:srgbClr val="00188F"/>
      </a:lt2>
      <a:accent1>
        <a:srgbClr val="008272"/>
      </a:accent1>
      <a:accent2>
        <a:srgbClr val="107C10"/>
      </a:accent2>
      <a:accent3>
        <a:srgbClr val="32145A"/>
      </a:accent3>
      <a:accent4>
        <a:srgbClr val="BAD80A"/>
      </a:accent4>
      <a:accent5>
        <a:srgbClr val="32145A"/>
      </a:accent5>
      <a:accent6>
        <a:srgbClr val="969696"/>
      </a:accent6>
      <a:hlink>
        <a:srgbClr val="0078D7"/>
      </a:hlink>
      <a:folHlink>
        <a:srgbClr val="1193FF"/>
      </a:folHlink>
    </a:clrScheme>
    <a:fontScheme name="Sego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defPPr algn="r">
          <a:defRPr sz="1200"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bodyPr vert="horz" wrap="none" lIns="91440" tIns="91440" rIns="91440" bIns="91440" rtlCol="0" anchor="t">
        <a:noAutofit/>
      </a:bodyPr>
      <a:lstStyle>
        <a:defPPr marL="171450" indent="-171450">
          <a:buFont typeface="Wingdings" pitchFamily="2" charset="2"/>
          <a:buChar char="§"/>
          <a:defRPr sz="1600" dirty="0" err="1" smtClean="0">
            <a:latin typeface="Segoe UI" pitchFamily="34" charset="0"/>
            <a:ea typeface="Segoe UI" pitchFamily="34" charset="0"/>
            <a:cs typeface="Segoe UI" pitchFamily="34" charset="0"/>
          </a:defRPr>
        </a:defPPr>
      </a:lstStyle>
    </a:txDef>
  </a:objectDefaults>
  <a:extraClrSchemeLst/>
  <a:extLst>
    <a:ext uri="{05A4C25C-085E-4340-85A3-A5531E510DB2}">
      <thm15:themeFamily xmlns:thm15="http://schemas.microsoft.com/office/thememl/2012/main" name="Presentation1" id="{D16BD221-AA0B-4429-A6B8-7E604006C9FE}" vid="{B85C949D-05C5-4CBA-BFB9-5538878D8294}"/>
    </a:ext>
  </a:extLst>
</a:theme>
</file>

<file path=ppt/theme/theme10.xml><?xml version="1.0" encoding="utf-8"?>
<a:theme xmlns:a="http://schemas.openxmlformats.org/drawingml/2006/main" name="Office Theme">
  <a:themeElements>
    <a:clrScheme name="FY13 EPG">
      <a:dk1>
        <a:srgbClr val="505050"/>
      </a:dk1>
      <a:lt1>
        <a:sysClr val="window" lastClr="FFFFFF"/>
      </a:lt1>
      <a:dk2>
        <a:srgbClr val="0072C6"/>
      </a:dk2>
      <a:lt2>
        <a:srgbClr val="FFB900"/>
      </a:lt2>
      <a:accent1>
        <a:srgbClr val="7FBA00"/>
      </a:accent1>
      <a:accent2>
        <a:srgbClr val="00188F"/>
      </a:accent2>
      <a:accent3>
        <a:srgbClr val="442359"/>
      </a:accent3>
      <a:accent4>
        <a:srgbClr val="00BCF2"/>
      </a:accent4>
      <a:accent5>
        <a:srgbClr val="D2D2D2"/>
      </a:accent5>
      <a:accent6>
        <a:srgbClr val="969696"/>
      </a:accent6>
      <a:hlink>
        <a:srgbClr val="969696"/>
      </a:hlink>
      <a:folHlink>
        <a:srgbClr val="969696"/>
      </a:folHlink>
    </a:clrScheme>
    <a:fontScheme name="Sego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Azure Medium">
  <a:themeElements>
    <a:clrScheme name="Azure Basic">
      <a:dk1>
        <a:srgbClr val="00B0F0"/>
      </a:dk1>
      <a:lt1>
        <a:srgbClr val="FFFFFF"/>
      </a:lt1>
      <a:dk2>
        <a:srgbClr val="44546A"/>
      </a:dk2>
      <a:lt2>
        <a:srgbClr val="FFFFFF"/>
      </a:lt2>
      <a:accent1>
        <a:srgbClr val="00B0F0"/>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Windows Azur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8_MSIT slide Template">
  <a:themeElements>
    <a:clrScheme name="Custom 325">
      <a:dk1>
        <a:srgbClr val="505050"/>
      </a:dk1>
      <a:lt1>
        <a:srgbClr val="FFFFFF"/>
      </a:lt1>
      <a:dk2>
        <a:srgbClr val="008272"/>
      </a:dk2>
      <a:lt2>
        <a:srgbClr val="D2D2D2"/>
      </a:lt2>
      <a:accent1>
        <a:srgbClr val="008272"/>
      </a:accent1>
      <a:accent2>
        <a:srgbClr val="68217A"/>
      </a:accent2>
      <a:accent3>
        <a:srgbClr val="00B0F0"/>
      </a:accent3>
      <a:accent4>
        <a:srgbClr val="008272"/>
      </a:accent4>
      <a:accent5>
        <a:srgbClr val="442359"/>
      </a:accent5>
      <a:accent6>
        <a:srgbClr val="002050"/>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1436" tIns="45718" rIns="91436" bIns="45718" numCol="1" rtlCol="0" anchor="ctr" anchorCtr="0" compatLnSpc="1">
        <a:prstTxWarp prst="textNoShape">
          <a:avLst/>
        </a:prstTxWarp>
      </a:bodyPr>
      <a:lstStyle>
        <a:defPPr algn="ctr" defTabSz="699496" fontAlgn="base">
          <a:spcBef>
            <a:spcPct val="0"/>
          </a:spcBef>
          <a:spcAft>
            <a:spcPct val="0"/>
          </a:spcAft>
          <a:defRPr sz="15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defRPr sz="2000" dirty="0" err="1" smtClean="0">
            <a:gradFill>
              <a:gsLst>
                <a:gs pos="2917">
                  <a:schemeClr val="tx1"/>
                </a:gs>
                <a:gs pos="30000">
                  <a:schemeClr val="tx1"/>
                </a:gs>
              </a:gsLst>
              <a:lin ang="5400000" scaled="0"/>
            </a:gradFill>
          </a:defRPr>
        </a:defPPr>
      </a:lstStyle>
    </a:txDef>
  </a:objectDefaults>
  <a:extraClrSchemeLst/>
</a:theme>
</file>

<file path=ppt/theme/theme4.xml><?xml version="1.0" encoding="utf-8"?>
<a:theme xmlns:a="http://schemas.openxmlformats.org/drawingml/2006/main" name="1_FY15 MTC">
  <a:themeElements>
    <a:clrScheme name="MS-MTC2">
      <a:dk1>
        <a:srgbClr val="505050"/>
      </a:dk1>
      <a:lt1>
        <a:sysClr val="window" lastClr="FFFFFF"/>
      </a:lt1>
      <a:dk2>
        <a:srgbClr val="0078D7"/>
      </a:dk2>
      <a:lt2>
        <a:srgbClr val="00188F"/>
      </a:lt2>
      <a:accent1>
        <a:srgbClr val="008272"/>
      </a:accent1>
      <a:accent2>
        <a:srgbClr val="107C10"/>
      </a:accent2>
      <a:accent3>
        <a:srgbClr val="32145A"/>
      </a:accent3>
      <a:accent4>
        <a:srgbClr val="BAD80A"/>
      </a:accent4>
      <a:accent5>
        <a:srgbClr val="32145A"/>
      </a:accent5>
      <a:accent6>
        <a:srgbClr val="969696"/>
      </a:accent6>
      <a:hlink>
        <a:srgbClr val="0078D7"/>
      </a:hlink>
      <a:folHlink>
        <a:srgbClr val="1193FF"/>
      </a:folHlink>
    </a:clrScheme>
    <a:fontScheme name="Sego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defPPr algn="r">
          <a:defRPr sz="1200"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bodyPr vert="horz" wrap="none" lIns="91440" tIns="91440" rIns="91440" bIns="91440" rtlCol="0" anchor="t">
        <a:noAutofit/>
      </a:bodyPr>
      <a:lstStyle>
        <a:defPPr marL="171450" indent="-171450">
          <a:buFont typeface="Wingdings" pitchFamily="2" charset="2"/>
          <a:buChar char="§"/>
          <a:defRPr sz="1600" dirty="0" err="1" smtClean="0">
            <a:latin typeface="Segoe UI" pitchFamily="34" charset="0"/>
            <a:ea typeface="Segoe UI" pitchFamily="34" charset="0"/>
            <a:cs typeface="Segoe UI" pitchFamily="34" charset="0"/>
          </a:defRPr>
        </a:defPPr>
      </a:lstStyle>
    </a:txDef>
  </a:objectDefaults>
  <a:extraClrSchemeLst/>
  <a:extLst>
    <a:ext uri="{05A4C25C-085E-4340-85A3-A5531E510DB2}">
      <thm15:themeFamily xmlns:thm15="http://schemas.microsoft.com/office/thememl/2012/main" name="MTC_FY15_PPT_WIDE-final2" id="{92EE5ED7-DD25-4376-ACED-8A61B6A5F124}" vid="{0CBCB44F-D95B-4236-B6F9-02835782DBB3}"/>
    </a:ext>
  </a:extLst>
</a:theme>
</file>

<file path=ppt/theme/theme5.xml><?xml version="1.0" encoding="utf-8"?>
<a:theme xmlns:a="http://schemas.openxmlformats.org/drawingml/2006/main" name="1_5-50091_TR24_BO_CT_Template">
  <a:themeElements>
    <a:clrScheme name="TR24">
      <a:dk1>
        <a:srgbClr val="353535"/>
      </a:dk1>
      <a:lt1>
        <a:srgbClr val="FFFFFF"/>
      </a:lt1>
      <a:dk2>
        <a:srgbClr val="0078D7"/>
      </a:dk2>
      <a:lt2>
        <a:srgbClr val="E6E6E6"/>
      </a:lt2>
      <a:accent1>
        <a:srgbClr val="0078D7"/>
      </a:accent1>
      <a:accent2>
        <a:srgbClr val="00188F"/>
      </a:accent2>
      <a:accent3>
        <a:srgbClr val="002050"/>
      </a:accent3>
      <a:accent4>
        <a:srgbClr val="D83B01"/>
      </a:accent4>
      <a:accent5>
        <a:srgbClr val="737373"/>
      </a:accent5>
      <a:accent6>
        <a:srgbClr val="505050"/>
      </a:accent6>
      <a:hlink>
        <a:srgbClr val="00188F"/>
      </a:hlink>
      <a:folHlink>
        <a:srgbClr val="00188F"/>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4_BO_CT_Template.potx" id="{ACE1F860-A7C5-4F6A-9659-FD362B4E8CFA}" vid="{D991A258-702D-4C0C-9E71-E30025EE76B0}"/>
    </a:ext>
  </a:extLst>
</a:theme>
</file>

<file path=ppt/theme/theme6.xml><?xml version="1.0" encoding="utf-8"?>
<a:theme xmlns:a="http://schemas.openxmlformats.org/drawingml/2006/main" name="C+E Deck">
  <a:themeElements>
    <a:clrScheme name="Custom 8">
      <a:dk1>
        <a:srgbClr val="505050"/>
      </a:dk1>
      <a:lt1>
        <a:srgbClr val="FFFFFF"/>
      </a:lt1>
      <a:dk2>
        <a:srgbClr val="0072C6"/>
      </a:dk2>
      <a:lt2>
        <a:srgbClr val="FFFFFF"/>
      </a:lt2>
      <a:accent1>
        <a:srgbClr val="0072C6"/>
      </a:accent1>
      <a:accent2>
        <a:srgbClr val="BA141A"/>
      </a:accent2>
      <a:accent3>
        <a:srgbClr val="68217A"/>
      </a:accent3>
      <a:accent4>
        <a:srgbClr val="008272"/>
      </a:accent4>
      <a:accent5>
        <a:srgbClr val="00BCF2"/>
      </a:accent5>
      <a:accent6>
        <a:srgbClr val="00188F"/>
      </a:accent6>
      <a:hlink>
        <a:srgbClr val="0072C6"/>
      </a:hlink>
      <a:folHlink>
        <a:srgbClr val="0072C6"/>
      </a:folHlink>
    </a:clrScheme>
    <a:fontScheme name="C+E Deck">
      <a:majorFont>
        <a:latin typeface="Segoe UI Light"/>
        <a:ea typeface=""/>
        <a:cs typeface=""/>
      </a:majorFont>
      <a:minorFont>
        <a:latin typeface="Segoe U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1_5-50002_Ignite_Breakout_Template">
  <a:themeElements>
    <a:clrScheme name="Ignite 2016">
      <a:dk1>
        <a:srgbClr val="505050"/>
      </a:dk1>
      <a:lt1>
        <a:srgbClr val="FFFFFF"/>
      </a:lt1>
      <a:dk2>
        <a:srgbClr val="D83B01"/>
      </a:dk2>
      <a:lt2>
        <a:srgbClr val="F8F8F8"/>
      </a:lt2>
      <a:accent1>
        <a:srgbClr val="D83B01"/>
      </a:accent1>
      <a:accent2>
        <a:srgbClr val="0078D7"/>
      </a:accent2>
      <a:accent3>
        <a:srgbClr val="505050"/>
      </a:accent3>
      <a:accent4>
        <a:srgbClr val="D2D2D2"/>
      </a:accent4>
      <a:accent5>
        <a:srgbClr val="FFB900"/>
      </a:accent5>
      <a:accent6>
        <a:srgbClr val="FF8C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6_16x9_Template.potx" id="{CBE293B4-E8CE-4773-8118-C9AFF2860326}" vid="{2919AEDD-0101-441B-B6AF-1CDAE3B8CD78}"/>
    </a:ext>
  </a:extLst>
</a:theme>
</file>

<file path=ppt/theme/theme8.xml><?xml version="1.0" encoding="utf-8"?>
<a:theme xmlns:a="http://schemas.openxmlformats.org/drawingml/2006/main" name="DARK GRAY TEMPLATE">
  <a:themeElements>
    <a:clrScheme name="BT - Blue - dark back, gold and lime">
      <a:dk1>
        <a:srgbClr val="353535"/>
      </a:dk1>
      <a:lt1>
        <a:srgbClr val="FFFFFF"/>
      </a:lt1>
      <a:dk2>
        <a:srgbClr val="0078D7"/>
      </a:dk2>
      <a:lt2>
        <a:srgbClr val="CDF4FF"/>
      </a:lt2>
      <a:accent1>
        <a:srgbClr val="0078D7"/>
      </a:accent1>
      <a:accent2>
        <a:srgbClr val="D2D2D2"/>
      </a:accent2>
      <a:accent3>
        <a:srgbClr val="00BCF2"/>
      </a:accent3>
      <a:accent4>
        <a:srgbClr val="FF8C00"/>
      </a:accent4>
      <a:accent5>
        <a:srgbClr val="BAD80A"/>
      </a:accent5>
      <a:accent6>
        <a:srgbClr val="737373"/>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0.potx" id="{2B9D109A-B5EA-4192-A8BC-1B4175E7EC76}" vid="{2269423F-286C-4B6F-81F7-3684800E43FD}"/>
    </a:ext>
  </a:extLst>
</a:theme>
</file>

<file path=ppt/theme/theme9.xml><?xml version="1.0" encoding="utf-8"?>
<a:theme xmlns:a="http://schemas.openxmlformats.org/drawingml/2006/main" name="WHITE TEMPLATE">
  <a:themeElements>
    <a:clrScheme name="BT - Blue - white back, gold">
      <a:dk1>
        <a:srgbClr val="353535"/>
      </a:dk1>
      <a:lt1>
        <a:srgbClr val="FFFFFF"/>
      </a:lt1>
      <a:dk2>
        <a:srgbClr val="0078D7"/>
      </a:dk2>
      <a:lt2>
        <a:srgbClr val="EAEAEA"/>
      </a:lt2>
      <a:accent1>
        <a:srgbClr val="0078D7"/>
      </a:accent1>
      <a:accent2>
        <a:srgbClr val="002050"/>
      </a:accent2>
      <a:accent3>
        <a:srgbClr val="00BCF2"/>
      </a:accent3>
      <a:accent4>
        <a:srgbClr val="FF8C00"/>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0.potx" id="{2B9D109A-B5EA-4192-A8BC-1B4175E7EC76}" vid="{220B14D8-9A3D-4FDC-8AEC-2FC02735BAD7}"/>
    </a:ext>
  </a:extLst>
</a:theme>
</file>

<file path=ppt/theme/themeOverride1.xml><?xml version="1.0" encoding="utf-8"?>
<a:themeOverride xmlns:a="http://schemas.openxmlformats.org/drawingml/2006/main">
  <a:clrScheme name="MSVID White">
    <a:dk1>
      <a:srgbClr val="505050"/>
    </a:dk1>
    <a:lt1>
      <a:srgbClr val="FFFFFF"/>
    </a:lt1>
    <a:dk2>
      <a:srgbClr val="68217A"/>
    </a:dk2>
    <a:lt2>
      <a:srgbClr val="D2D2D2"/>
    </a:lt2>
    <a:accent1>
      <a:srgbClr val="68217A"/>
    </a:accent1>
    <a:accent2>
      <a:srgbClr val="008272"/>
    </a:accent2>
    <a:accent3>
      <a:srgbClr val="0072C6"/>
    </a:accent3>
    <a:accent4>
      <a:srgbClr val="B4009E"/>
    </a:accent4>
    <a:accent5>
      <a:srgbClr val="442359"/>
    </a:accent5>
    <a:accent6>
      <a:srgbClr val="002050"/>
    </a:accent6>
    <a:hlink>
      <a:srgbClr val="0072C6"/>
    </a:hlink>
    <a:folHlink>
      <a:srgbClr val="0072C6"/>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F65BA579E23BCF45A99A6960CA488662" ma:contentTypeVersion="2" ma:contentTypeDescription="Create a new document." ma:contentTypeScope="" ma:versionID="d54ecb32d453fcde60b7c01dc84e5103">
  <xsd:schema xmlns:xsd="http://www.w3.org/2001/XMLSchema" xmlns:xs="http://www.w3.org/2001/XMLSchema" xmlns:p="http://schemas.microsoft.com/office/2006/metadata/properties" xmlns:ns2="8facbbd9-a769-4f58-9a88-8a80719b06d2" targetNamespace="http://schemas.microsoft.com/office/2006/metadata/properties" ma:root="true" ma:fieldsID="001b4f221f4c005a8a81f2f07ea67d54" ns2:_="">
    <xsd:import namespace="8facbbd9-a769-4f58-9a88-8a80719b06d2"/>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facbbd9-a769-4f58-9a88-8a80719b06d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60BF946-3EF5-43E2-97B0-81BA09C4E0D0}">
  <ds:schemaRefs>
    <ds:schemaRef ds:uri="http://purl.org/dc/elements/1.1/"/>
    <ds:schemaRef ds:uri="8facbbd9-a769-4f58-9a88-8a80719b06d2"/>
    <ds:schemaRef ds:uri="http://schemas.microsoft.com/office/2006/metadata/properties"/>
    <ds:schemaRef ds:uri="http://purl.org/dc/terms/"/>
    <ds:schemaRef ds:uri="http://schemas.microsoft.com/office/2006/documentManagement/types"/>
    <ds:schemaRef ds:uri="http://schemas.microsoft.com/office/infopath/2007/PartnerControls"/>
    <ds:schemaRef ds:uri="http://schemas.openxmlformats.org/package/2006/metadata/core-properties"/>
    <ds:schemaRef ds:uri="http://www.w3.org/XML/1998/namespace"/>
    <ds:schemaRef ds:uri="http://purl.org/dc/dcmitype/"/>
  </ds:schemaRefs>
</ds:datastoreItem>
</file>

<file path=customXml/itemProps2.xml><?xml version="1.0" encoding="utf-8"?>
<ds:datastoreItem xmlns:ds="http://schemas.openxmlformats.org/officeDocument/2006/customXml" ds:itemID="{CC99A028-BD96-44A3-A59A-B655C731233F}">
  <ds:schemaRefs>
    <ds:schemaRef ds:uri="http://schemas.microsoft.com/sharepoint/v3/contenttype/forms"/>
  </ds:schemaRefs>
</ds:datastoreItem>
</file>

<file path=customXml/itemProps3.xml><?xml version="1.0" encoding="utf-8"?>
<ds:datastoreItem xmlns:ds="http://schemas.openxmlformats.org/officeDocument/2006/customXml" ds:itemID="{9CA74937-3E22-4B4D-98E0-D2E39FC0B9D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facbbd9-a769-4f58-9a88-8a80719b06d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FY15 MTC PPT Template 1280x768</Template>
  <TotalTime>0</TotalTime>
  <Words>424</Words>
  <Application>Microsoft Office PowerPoint</Application>
  <PresentationFormat>Custom</PresentationFormat>
  <Paragraphs>86</Paragraphs>
  <Slides>12</Slides>
  <Notes>4</Notes>
  <HiddenSlides>0</HiddenSlides>
  <MMClips>0</MMClips>
  <ScaleCrop>false</ScaleCrop>
  <HeadingPairs>
    <vt:vector size="6" baseType="variant">
      <vt:variant>
        <vt:lpstr>Fonts Used</vt:lpstr>
      </vt:variant>
      <vt:variant>
        <vt:i4>11</vt:i4>
      </vt:variant>
      <vt:variant>
        <vt:lpstr>Theme</vt:lpstr>
      </vt:variant>
      <vt:variant>
        <vt:i4>9</vt:i4>
      </vt:variant>
      <vt:variant>
        <vt:lpstr>Slide Titles</vt:lpstr>
      </vt:variant>
      <vt:variant>
        <vt:i4>12</vt:i4>
      </vt:variant>
    </vt:vector>
  </HeadingPairs>
  <TitlesOfParts>
    <vt:vector size="32" baseType="lpstr">
      <vt:lpstr>ＭＳ Ｐゴシック</vt:lpstr>
      <vt:lpstr>Arial</vt:lpstr>
      <vt:lpstr>Calibri</vt:lpstr>
      <vt:lpstr>Consolas</vt:lpstr>
      <vt:lpstr>Courier New</vt:lpstr>
      <vt:lpstr>Segoe Semibold</vt:lpstr>
      <vt:lpstr>Segoe UI</vt:lpstr>
      <vt:lpstr>Segoe UI Light</vt:lpstr>
      <vt:lpstr>Segoe UI Semilight</vt:lpstr>
      <vt:lpstr>Segoe UI Symbol</vt:lpstr>
      <vt:lpstr>Wingdings</vt:lpstr>
      <vt:lpstr>FY15 MTC</vt:lpstr>
      <vt:lpstr>1_Azure Medium</vt:lpstr>
      <vt:lpstr>8_MSIT slide Template</vt:lpstr>
      <vt:lpstr>1_FY15 MTC</vt:lpstr>
      <vt:lpstr>1_5-50091_TR24_BO_CT_Template</vt:lpstr>
      <vt:lpstr>C+E Deck</vt:lpstr>
      <vt:lpstr>1_5-50002_Ignite_Breakout_Template</vt:lpstr>
      <vt:lpstr>DARK GRAY TEMPLATE</vt:lpstr>
      <vt:lpstr>WHITE TEMPLATE</vt:lpstr>
      <vt:lpstr>Intelligent Apps Powered by Azure Search</vt:lpstr>
      <vt:lpstr>Today’s Agenda </vt:lpstr>
      <vt:lpstr>Multi-part Series Schedule </vt:lpstr>
      <vt:lpstr>What is Azure Search?</vt:lpstr>
      <vt:lpstr>When to Use Azure Search?</vt:lpstr>
      <vt:lpstr>Competitive Landscape</vt:lpstr>
      <vt:lpstr>Terminologies and Concepts</vt:lpstr>
      <vt:lpstr>Terminologies and Concepts</vt:lpstr>
      <vt:lpstr>Terminologies and Concepts</vt:lpstr>
      <vt:lpstr>Getting Started</vt:lpstr>
      <vt:lpstr>Questions? </vt:lpstr>
      <vt:lpstr>Next Steps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Iaas Instructor Presentation</dc:title>
  <dc:creator/>
  <cp:lastModifiedBy/>
  <cp:revision>3</cp:revision>
  <dcterms:created xsi:type="dcterms:W3CDTF">2015-09-30T07:20:38Z</dcterms:created>
  <dcterms:modified xsi:type="dcterms:W3CDTF">2018-06-01T19:16:14Z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0x010100F65BA579E23BCF45A99A6960CA488662</vt:lpwstr>
  </property>
  <property fmtid="{D5CDD505-2E9C-101B-9397-08002B2CF9AE}" pid="3" name="IsMyDocuments">
    <vt:bool>true</vt:bool>
  </property>
  <property fmtid="{D5CDD505-2E9C-101B-9397-08002B2CF9AE}" pid="4" name="TaxKeyword">
    <vt:lpwstr/>
  </property>
  <property fmtid="{D5CDD505-2E9C-101B-9397-08002B2CF9AE}" pid="5" name="TaxKeywordTaxHTField">
    <vt:lpwstr/>
  </property>
  <property fmtid="{D5CDD505-2E9C-101B-9397-08002B2CF9AE}" pid="6" name="TaxCatchAll">
    <vt:lpwstr/>
  </property>
  <property fmtid="{D5CDD505-2E9C-101B-9397-08002B2CF9AE}" pid="7" name="Bold Ambition">
    <vt:lpwstr/>
  </property>
  <property fmtid="{D5CDD505-2E9C-101B-9397-08002B2CF9AE}" pid="8" name="Industry">
    <vt:lpwstr/>
  </property>
  <property fmtid="{D5CDD505-2E9C-101B-9397-08002B2CF9AE}" pid="9" name="Document Type">
    <vt:lpwstr/>
  </property>
  <property fmtid="{D5CDD505-2E9C-101B-9397-08002B2CF9AE}" pid="10" name="Engagement Type">
    <vt:lpwstr/>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smcfadde@microsoft.com</vt:lpwstr>
  </property>
  <property fmtid="{D5CDD505-2E9C-101B-9397-08002B2CF9AE}" pid="15" name="MSIP_Label_f42aa342-8706-4288-bd11-ebb85995028c_SetDate">
    <vt:lpwstr>2017-09-28T08:53:52.0490335-04:00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ies>
</file>